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20"/>
  </p:notesMasterIdLst>
  <p:handoutMasterIdLst>
    <p:handoutMasterId r:id="rId21"/>
  </p:handoutMasterIdLst>
  <p:sldIdLst>
    <p:sldId id="256" r:id="rId5"/>
    <p:sldId id="257" r:id="rId6"/>
    <p:sldId id="258" r:id="rId7"/>
    <p:sldId id="259" r:id="rId8"/>
    <p:sldId id="260" r:id="rId9"/>
    <p:sldId id="266" r:id="rId10"/>
    <p:sldId id="261" r:id="rId11"/>
    <p:sldId id="262" r:id="rId12"/>
    <p:sldId id="263" r:id="rId13"/>
    <p:sldId id="264" r:id="rId14"/>
    <p:sldId id="265" r:id="rId15"/>
    <p:sldId id="267" r:id="rId16"/>
    <p:sldId id="268" r:id="rId17"/>
    <p:sldId id="269" r:id="rId18"/>
    <p:sldId id="270"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4169B5-6D12-7BA2-53BE-9226FD731EEB}" v="3" dt="2024-04-22T21:59:34.0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00" d="100"/>
          <a:sy n="100" d="100"/>
        </p:scale>
        <p:origin x="-178" y="43"/>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D4503D04-C97E-4622-AE07-D0307CB3B4CA}" type="doc">
      <dgm:prSet loTypeId="urn:microsoft.com/office/officeart/2018/2/layout/IconVerticalSolidList" loCatId="icon" qsTypeId="urn:microsoft.com/office/officeart/2005/8/quickstyle/simple1" qsCatId="simple" csTypeId="urn:microsoft.com/office/officeart/2018/5/colors/Iconchunking_neutralicontext_colorful5" csCatId="colorful" phldr="1"/>
      <dgm:spPr/>
      <dgm:t>
        <a:bodyPr/>
        <a:lstStyle/>
        <a:p>
          <a:endParaRPr lang="en-US"/>
        </a:p>
      </dgm:t>
    </dgm:pt>
    <dgm:pt modelId="{AAC263CB-8256-4B03-92FE-1622698FB3E9}">
      <dgm:prSet phldr="0"/>
      <dgm:spPr/>
      <dgm:t>
        <a:bodyPr/>
        <a:lstStyle/>
        <a:p>
          <a:pPr>
            <a:lnSpc>
              <a:spcPct val="100000"/>
            </a:lnSpc>
          </a:pPr>
          <a:r>
            <a:rPr lang="en-US" dirty="0">
              <a:latin typeface="Tw Cen MT" panose="020B0602020104020603"/>
            </a:rPr>
            <a:t>White Hats and Importance</a:t>
          </a:r>
          <a:endParaRPr lang="en-US" dirty="0"/>
        </a:p>
      </dgm:t>
    </dgm:pt>
    <dgm:pt modelId="{0BEED663-FC38-4EAD-940F-4C475D2C87DB}" type="parTrans" cxnId="{C5E94186-9CB6-4C42-92B3-C546CC53A7B9}">
      <dgm:prSet/>
      <dgm:spPr/>
      <dgm:t>
        <a:bodyPr/>
        <a:lstStyle/>
        <a:p>
          <a:endParaRPr lang="en-US"/>
        </a:p>
      </dgm:t>
    </dgm:pt>
    <dgm:pt modelId="{808B76D0-8EC7-469A-93AC-7A6017188A9D}" type="sibTrans" cxnId="{C5E94186-9CB6-4C42-92B3-C546CC53A7B9}">
      <dgm:prSet/>
      <dgm:spPr/>
      <dgm:t>
        <a:bodyPr/>
        <a:lstStyle/>
        <a:p>
          <a:endParaRPr lang="en-US"/>
        </a:p>
      </dgm:t>
    </dgm:pt>
    <dgm:pt modelId="{4E8D2E69-0173-4BD3-B96A-7A9C5DD12B47}">
      <dgm:prSet phldr="0"/>
      <dgm:spPr/>
      <dgm:t>
        <a:bodyPr/>
        <a:lstStyle/>
        <a:p>
          <a:pPr>
            <a:lnSpc>
              <a:spcPct val="100000"/>
            </a:lnSpc>
          </a:pPr>
          <a:r>
            <a:rPr lang="en-US" dirty="0">
              <a:latin typeface="Tw Cen MT" panose="020B0602020104020603"/>
            </a:rPr>
            <a:t>Important White Hats</a:t>
          </a:r>
          <a:endParaRPr lang="en-US" dirty="0"/>
        </a:p>
      </dgm:t>
    </dgm:pt>
    <dgm:pt modelId="{B954BF22-E3B3-4A1C-802E-590228BE2D9C}" type="parTrans" cxnId="{0F866C41-EB5F-47BD-A2CD-A58671F15B67}">
      <dgm:prSet/>
      <dgm:spPr/>
      <dgm:t>
        <a:bodyPr/>
        <a:lstStyle/>
        <a:p>
          <a:endParaRPr lang="en-US"/>
        </a:p>
      </dgm:t>
    </dgm:pt>
    <dgm:pt modelId="{FEF1E80E-8A9E-4B0A-817C-2A4CFDCF3FB2}" type="sibTrans" cxnId="{0F866C41-EB5F-47BD-A2CD-A58671F15B67}">
      <dgm:prSet/>
      <dgm:spPr/>
      <dgm:t>
        <a:bodyPr/>
        <a:lstStyle/>
        <a:p>
          <a:endParaRPr lang="en-US"/>
        </a:p>
      </dgm:t>
    </dgm:pt>
    <dgm:pt modelId="{731A43FF-C313-47C1-896B-D8526AF7278E}">
      <dgm:prSet phldr="0"/>
      <dgm:spPr/>
      <dgm:t>
        <a:bodyPr/>
        <a:lstStyle/>
        <a:p>
          <a:pPr>
            <a:lnSpc>
              <a:spcPct val="100000"/>
            </a:lnSpc>
          </a:pPr>
          <a:r>
            <a:rPr lang="en-US" dirty="0">
              <a:latin typeface="Tw Cen MT" panose="020B0602020104020603"/>
            </a:rPr>
            <a:t>Key Dates</a:t>
          </a:r>
          <a:endParaRPr lang="en-US" dirty="0"/>
        </a:p>
      </dgm:t>
    </dgm:pt>
    <dgm:pt modelId="{120F6A95-5BCB-4109-8276-4170036F3A1F}" type="parTrans" cxnId="{6D9B4ACD-696E-47A3-9844-AAABEE8C2A52}">
      <dgm:prSet/>
      <dgm:spPr/>
    </dgm:pt>
    <dgm:pt modelId="{3DB801EC-A0F9-4FD6-A7D3-22255D548868}" type="sibTrans" cxnId="{6D9B4ACD-696E-47A3-9844-AAABEE8C2A52}">
      <dgm:prSet/>
      <dgm:spPr/>
    </dgm:pt>
    <dgm:pt modelId="{5A9968EB-0503-429B-B2F9-A15A402E4323}">
      <dgm:prSet phldr="0"/>
      <dgm:spPr/>
      <dgm:t>
        <a:bodyPr/>
        <a:lstStyle/>
        <a:p>
          <a:pPr>
            <a:lnSpc>
              <a:spcPct val="100000"/>
            </a:lnSpc>
          </a:pPr>
          <a:r>
            <a:rPr lang="en-US" dirty="0">
              <a:latin typeface="Tw Cen MT" panose="020B0602020104020603"/>
            </a:rPr>
            <a:t>Password Cracking</a:t>
          </a:r>
        </a:p>
      </dgm:t>
    </dgm:pt>
    <dgm:pt modelId="{A3E21D82-3926-4D09-ABB0-F410A6E37CC3}" type="parTrans" cxnId="{D19D6F0C-3EF7-475C-A7A4-2A03E91E94B6}">
      <dgm:prSet/>
      <dgm:spPr/>
    </dgm:pt>
    <dgm:pt modelId="{B32000CD-8E63-42C0-81BD-9D2CB3E0C021}" type="sibTrans" cxnId="{D19D6F0C-3EF7-475C-A7A4-2A03E91E94B6}">
      <dgm:prSet/>
      <dgm:spPr/>
    </dgm:pt>
    <dgm:pt modelId="{73B61698-06DE-4C98-AF1F-56FE99EB9D03}">
      <dgm:prSet phldr="0"/>
      <dgm:spPr/>
      <dgm:t>
        <a:bodyPr/>
        <a:lstStyle/>
        <a:p>
          <a:pPr>
            <a:lnSpc>
              <a:spcPct val="100000"/>
            </a:lnSpc>
          </a:pPr>
          <a:r>
            <a:rPr lang="en-US" dirty="0">
              <a:latin typeface="Tw Cen MT" panose="020B0602020104020603"/>
            </a:rPr>
            <a:t>Conclusion</a:t>
          </a:r>
          <a:br>
            <a:rPr lang="en-US" dirty="0"/>
          </a:br>
          <a:r>
            <a:rPr lang="en-US" dirty="0"/>
            <a:t>• Objective</a:t>
          </a:r>
          <a:br>
            <a:rPr lang="en-US" dirty="0"/>
          </a:br>
          <a:r>
            <a:rPr lang="en-US" dirty="0"/>
            <a:t>• Timeline</a:t>
          </a:r>
          <a:br>
            <a:rPr lang="en-US" dirty="0"/>
          </a:br>
          <a:r>
            <a:rPr lang="en-US" dirty="0"/>
            <a:t>• Management System</a:t>
          </a:r>
          <a:br>
            <a:rPr lang="en-US" dirty="0"/>
          </a:br>
          <a:r>
            <a:rPr lang="en-US" dirty="0"/>
            <a:t>• Project Milestones</a:t>
          </a:r>
          <a:br>
            <a:rPr lang="en-US" dirty="0"/>
          </a:br>
          <a:r>
            <a:rPr lang="en-US" dirty="0"/>
            <a:t>• Prototype and Demo</a:t>
          </a:r>
          <a:br>
            <a:rPr lang="en-US" dirty="0"/>
          </a:br>
          <a:r>
            <a:rPr lang="en-US" dirty="0"/>
            <a:t>• Challenges and Limitations</a:t>
          </a:r>
          <a:br>
            <a:rPr lang="en-US" dirty="0"/>
          </a:br>
          <a:r>
            <a:rPr lang="en-US" dirty="0"/>
            <a:t>• Future Work</a:t>
          </a:r>
          <a:br>
            <a:rPr lang="en-US" dirty="0"/>
          </a:br>
          <a:r>
            <a:rPr lang="en-US" dirty="0"/>
            <a:t>• Conclusion</a:t>
          </a:r>
          <a:br>
            <a:rPr lang="en-US" dirty="0"/>
          </a:br>
          <a:r>
            <a:rPr lang="en-US" dirty="0"/>
            <a:t>• </a:t>
          </a:r>
          <a:r>
            <a:rPr lang="en-US" dirty="0">
              <a:latin typeface="Tw Cen MT" panose="020B0602020104020603"/>
            </a:rPr>
            <a:t>Resources</a:t>
          </a:r>
          <a:br>
            <a:rPr lang="en-US" dirty="0"/>
          </a:br>
          <a:endParaRPr lang="en-US" dirty="0">
            <a:latin typeface="Tw Cen MT" panose="020B0602020104020603"/>
          </a:endParaRPr>
        </a:p>
      </dgm:t>
    </dgm:pt>
    <dgm:pt modelId="{62574C6C-9F71-49DC-A70F-22AE054AF320}" type="parTrans" cxnId="{9C1FFF87-0005-456B-A8E4-210A551C941C}">
      <dgm:prSet/>
      <dgm:spPr/>
    </dgm:pt>
    <dgm:pt modelId="{978304A8-4380-40D6-B92E-9A6AEA2079A2}" type="sibTrans" cxnId="{9C1FFF87-0005-456B-A8E4-210A551C941C}">
      <dgm:prSet/>
      <dgm:spPr/>
    </dgm:pt>
    <dgm:pt modelId="{907A5C6A-E72E-457A-A883-D75743E0093A}">
      <dgm:prSet phldr="0"/>
      <dgm:spPr/>
      <dgm:t>
        <a:bodyPr/>
        <a:lstStyle/>
        <a:p>
          <a:pPr>
            <a:lnSpc>
              <a:spcPct val="100000"/>
            </a:lnSpc>
          </a:pPr>
          <a:r>
            <a:rPr lang="en-US" dirty="0">
              <a:latin typeface="Tw Cen MT" panose="020B0602020104020603"/>
            </a:rPr>
            <a:t>Purpose</a:t>
          </a:r>
        </a:p>
      </dgm:t>
    </dgm:pt>
    <dgm:pt modelId="{3EFAFCF0-4856-4AFF-8229-9D41A4C77569}" type="parTrans" cxnId="{7DCF262E-339C-43FA-B27B-DFDCD4161F96}">
      <dgm:prSet/>
      <dgm:spPr/>
    </dgm:pt>
    <dgm:pt modelId="{96F34678-22D1-4EB1-82A0-81106ED24365}" type="sibTrans" cxnId="{7DCF262E-339C-43FA-B27B-DFDCD4161F96}">
      <dgm:prSet/>
      <dgm:spPr/>
    </dgm:pt>
    <dgm:pt modelId="{36A92389-9CF6-4D3C-A640-379EFAE4B0F6}">
      <dgm:prSet phldr="0"/>
      <dgm:spPr/>
      <dgm:t>
        <a:bodyPr/>
        <a:lstStyle/>
        <a:p>
          <a:pPr>
            <a:lnSpc>
              <a:spcPct val="100000"/>
            </a:lnSpc>
          </a:pPr>
          <a:r>
            <a:rPr lang="en-US" dirty="0">
              <a:latin typeface="Tw Cen MT" panose="020B0602020104020603"/>
            </a:rPr>
            <a:t>Objective</a:t>
          </a:r>
        </a:p>
      </dgm:t>
    </dgm:pt>
    <dgm:pt modelId="{F26E117D-2A7C-4EAD-B3FF-0D8259036805}" type="parTrans" cxnId="{5A921A46-3135-4F77-8DC8-5323DE2E1D90}">
      <dgm:prSet/>
      <dgm:spPr/>
    </dgm:pt>
    <dgm:pt modelId="{FEC4C9C1-3329-4245-B175-603FC1D8E684}" type="sibTrans" cxnId="{5A921A46-3135-4F77-8DC8-5323DE2E1D90}">
      <dgm:prSet/>
      <dgm:spPr/>
    </dgm:pt>
    <dgm:pt modelId="{62F8266B-222B-4ACF-8613-2C8D6376E5BD}" type="pres">
      <dgm:prSet presAssocID="{D4503D04-C97E-4622-AE07-D0307CB3B4CA}" presName="root" presStyleCnt="0">
        <dgm:presLayoutVars>
          <dgm:dir/>
          <dgm:resizeHandles val="exact"/>
        </dgm:presLayoutVars>
      </dgm:prSet>
      <dgm:spPr/>
    </dgm:pt>
    <dgm:pt modelId="{212E470B-A649-442C-A63C-0EB606C8ED41}" type="pres">
      <dgm:prSet presAssocID="{907A5C6A-E72E-457A-A883-D75743E0093A}" presName="compNode" presStyleCnt="0"/>
      <dgm:spPr/>
    </dgm:pt>
    <dgm:pt modelId="{4212C382-7BEA-4CB3-BBC9-7937A4A32735}" type="pres">
      <dgm:prSet presAssocID="{907A5C6A-E72E-457A-A883-D75743E0093A}" presName="bgRect" presStyleLbl="bgShp" presStyleIdx="0" presStyleCnt="7"/>
      <dgm:spPr/>
    </dgm:pt>
    <dgm:pt modelId="{A96913D6-D55A-46C3-8F9B-1A07AC355AA5}" type="pres">
      <dgm:prSet presAssocID="{907A5C6A-E72E-457A-A883-D75743E0093A}" presName="iconRect" presStyleLbl="node1" presStyleIdx="0" presStyleCnt="7"/>
      <dgm:spPr/>
    </dgm:pt>
    <dgm:pt modelId="{A56AABBE-A295-415E-8F53-2C303A714204}" type="pres">
      <dgm:prSet presAssocID="{907A5C6A-E72E-457A-A883-D75743E0093A}" presName="spaceRect" presStyleCnt="0"/>
      <dgm:spPr/>
    </dgm:pt>
    <dgm:pt modelId="{4FCCDB6E-F162-45A2-8100-C3627D4AD3D0}" type="pres">
      <dgm:prSet presAssocID="{907A5C6A-E72E-457A-A883-D75743E0093A}" presName="parTx" presStyleLbl="revTx" presStyleIdx="0" presStyleCnt="7">
        <dgm:presLayoutVars>
          <dgm:chMax val="0"/>
          <dgm:chPref val="0"/>
        </dgm:presLayoutVars>
      </dgm:prSet>
      <dgm:spPr/>
    </dgm:pt>
    <dgm:pt modelId="{B77B490C-12FA-48AE-91C3-1203BE938FA3}" type="pres">
      <dgm:prSet presAssocID="{96F34678-22D1-4EB1-82A0-81106ED24365}" presName="sibTrans" presStyleCnt="0"/>
      <dgm:spPr/>
    </dgm:pt>
    <dgm:pt modelId="{C45DA88E-D099-474F-825A-257A566D565F}" type="pres">
      <dgm:prSet presAssocID="{36A92389-9CF6-4D3C-A640-379EFAE4B0F6}" presName="compNode" presStyleCnt="0"/>
      <dgm:spPr/>
    </dgm:pt>
    <dgm:pt modelId="{320106A1-3EFB-4DE8-A408-A32684C53882}" type="pres">
      <dgm:prSet presAssocID="{36A92389-9CF6-4D3C-A640-379EFAE4B0F6}" presName="bgRect" presStyleLbl="bgShp" presStyleIdx="1" presStyleCnt="7"/>
      <dgm:spPr/>
    </dgm:pt>
    <dgm:pt modelId="{6A08DFD4-9231-421A-918C-E55F0308DCBD}" type="pres">
      <dgm:prSet presAssocID="{36A92389-9CF6-4D3C-A640-379EFAE4B0F6}" presName="iconRect" presStyleLbl="node1" presStyleIdx="1" presStyleCnt="7"/>
      <dgm:spPr/>
    </dgm:pt>
    <dgm:pt modelId="{65AA2E36-1D60-4108-B3B3-F34105485BA0}" type="pres">
      <dgm:prSet presAssocID="{36A92389-9CF6-4D3C-A640-379EFAE4B0F6}" presName="spaceRect" presStyleCnt="0"/>
      <dgm:spPr/>
    </dgm:pt>
    <dgm:pt modelId="{3FC88ED7-9CF3-47BC-88D9-5F1FBA4ACB4C}" type="pres">
      <dgm:prSet presAssocID="{36A92389-9CF6-4D3C-A640-379EFAE4B0F6}" presName="parTx" presStyleLbl="revTx" presStyleIdx="1" presStyleCnt="7">
        <dgm:presLayoutVars>
          <dgm:chMax val="0"/>
          <dgm:chPref val="0"/>
        </dgm:presLayoutVars>
      </dgm:prSet>
      <dgm:spPr/>
    </dgm:pt>
    <dgm:pt modelId="{B22C1548-5F18-499E-A0AE-15F0E6CEBF23}" type="pres">
      <dgm:prSet presAssocID="{FEC4C9C1-3329-4245-B175-603FC1D8E684}" presName="sibTrans" presStyleCnt="0"/>
      <dgm:spPr/>
    </dgm:pt>
    <dgm:pt modelId="{34FD8F56-D6B7-417A-923A-010E4B5FF0CD}" type="pres">
      <dgm:prSet presAssocID="{AAC263CB-8256-4B03-92FE-1622698FB3E9}" presName="compNode" presStyleCnt="0"/>
      <dgm:spPr/>
    </dgm:pt>
    <dgm:pt modelId="{08450877-B8C0-4FE2-B6DB-B88F20C8574C}" type="pres">
      <dgm:prSet presAssocID="{AAC263CB-8256-4B03-92FE-1622698FB3E9}" presName="bgRect" presStyleLbl="bgShp" presStyleIdx="2" presStyleCnt="7"/>
      <dgm:spPr/>
    </dgm:pt>
    <dgm:pt modelId="{BB7E5F84-64F2-4718-BACC-301BBCDC9D3A}" type="pres">
      <dgm:prSet presAssocID="{AAC263CB-8256-4B03-92FE-1622698FB3E9}" presName="iconRect" presStyleLbl="node1" presStyleIdx="2"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mputer"/>
        </a:ext>
      </dgm:extLst>
    </dgm:pt>
    <dgm:pt modelId="{D7E1920B-5F09-4283-BAA8-B0012E66F14A}" type="pres">
      <dgm:prSet presAssocID="{AAC263CB-8256-4B03-92FE-1622698FB3E9}" presName="spaceRect" presStyleCnt="0"/>
      <dgm:spPr/>
    </dgm:pt>
    <dgm:pt modelId="{30E9CA6C-A0F7-4BE8-9B77-EE5C9EF005B7}" type="pres">
      <dgm:prSet presAssocID="{AAC263CB-8256-4B03-92FE-1622698FB3E9}" presName="parTx" presStyleLbl="revTx" presStyleIdx="2" presStyleCnt="7">
        <dgm:presLayoutVars>
          <dgm:chMax val="0"/>
          <dgm:chPref val="0"/>
        </dgm:presLayoutVars>
      </dgm:prSet>
      <dgm:spPr/>
    </dgm:pt>
    <dgm:pt modelId="{75497209-36D8-474C-9F50-43B26DAE367B}" type="pres">
      <dgm:prSet presAssocID="{808B76D0-8EC7-469A-93AC-7A6017188A9D}" presName="sibTrans" presStyleCnt="0"/>
      <dgm:spPr/>
    </dgm:pt>
    <dgm:pt modelId="{2DB5695C-92D2-4425-A36E-0A3EAB31023C}" type="pres">
      <dgm:prSet presAssocID="{731A43FF-C313-47C1-896B-D8526AF7278E}" presName="compNode" presStyleCnt="0"/>
      <dgm:spPr/>
    </dgm:pt>
    <dgm:pt modelId="{3E7B7C7B-7ACD-41EB-A718-2F0122D877C5}" type="pres">
      <dgm:prSet presAssocID="{731A43FF-C313-47C1-896B-D8526AF7278E}" presName="bgRect" presStyleLbl="bgShp" presStyleIdx="3" presStyleCnt="7"/>
      <dgm:spPr/>
    </dgm:pt>
    <dgm:pt modelId="{979C4D6B-D2FA-4463-8A59-005C923640CC}" type="pres">
      <dgm:prSet presAssocID="{731A43FF-C313-47C1-896B-D8526AF7278E}" presName="iconRect" presStyleLbl="node1" presStyleIdx="3" presStyleCnt="7"/>
      <dgm:spPr/>
    </dgm:pt>
    <dgm:pt modelId="{61B29F81-F24A-4D30-BEE3-CFA7769935A0}" type="pres">
      <dgm:prSet presAssocID="{731A43FF-C313-47C1-896B-D8526AF7278E}" presName="spaceRect" presStyleCnt="0"/>
      <dgm:spPr/>
    </dgm:pt>
    <dgm:pt modelId="{88616DDF-0681-4BCE-917C-35443ED99772}" type="pres">
      <dgm:prSet presAssocID="{731A43FF-C313-47C1-896B-D8526AF7278E}" presName="parTx" presStyleLbl="revTx" presStyleIdx="3" presStyleCnt="7">
        <dgm:presLayoutVars>
          <dgm:chMax val="0"/>
          <dgm:chPref val="0"/>
        </dgm:presLayoutVars>
      </dgm:prSet>
      <dgm:spPr/>
    </dgm:pt>
    <dgm:pt modelId="{C064374A-CE18-4EB0-8939-7B2CCB75A3E8}" type="pres">
      <dgm:prSet presAssocID="{3DB801EC-A0F9-4FD6-A7D3-22255D548868}" presName="sibTrans" presStyleCnt="0"/>
      <dgm:spPr/>
    </dgm:pt>
    <dgm:pt modelId="{FB1D870E-AB7C-40E3-AA7F-3EC612E6F71C}" type="pres">
      <dgm:prSet presAssocID="{4E8D2E69-0173-4BD3-B96A-7A9C5DD12B47}" presName="compNode" presStyleCnt="0"/>
      <dgm:spPr/>
    </dgm:pt>
    <dgm:pt modelId="{B9A40EDB-694E-464C-8356-AEE8787842F2}" type="pres">
      <dgm:prSet presAssocID="{4E8D2E69-0173-4BD3-B96A-7A9C5DD12B47}" presName="bgRect" presStyleLbl="bgShp" presStyleIdx="4" presStyleCnt="7"/>
      <dgm:spPr/>
    </dgm:pt>
    <dgm:pt modelId="{8B8D9FA1-74BB-4EA5-B65F-49B870DCE4EB}" type="pres">
      <dgm:prSet presAssocID="{4E8D2E69-0173-4BD3-B96A-7A9C5DD12B47}" presName="iconRect" presStyleLbl="node1" presStyleIdx="4"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FE35795C-E288-448C-BF98-006011EF35C1}" type="pres">
      <dgm:prSet presAssocID="{4E8D2E69-0173-4BD3-B96A-7A9C5DD12B47}" presName="spaceRect" presStyleCnt="0"/>
      <dgm:spPr/>
    </dgm:pt>
    <dgm:pt modelId="{4258831D-960B-4D2D-A65E-513B92084C01}" type="pres">
      <dgm:prSet presAssocID="{4E8D2E69-0173-4BD3-B96A-7A9C5DD12B47}" presName="parTx" presStyleLbl="revTx" presStyleIdx="4" presStyleCnt="7">
        <dgm:presLayoutVars>
          <dgm:chMax val="0"/>
          <dgm:chPref val="0"/>
        </dgm:presLayoutVars>
      </dgm:prSet>
      <dgm:spPr/>
    </dgm:pt>
    <dgm:pt modelId="{4849AED6-7C24-47EC-B39A-6EC2169AAAEC}" type="pres">
      <dgm:prSet presAssocID="{FEF1E80E-8A9E-4B0A-817C-2A4CFDCF3FB2}" presName="sibTrans" presStyleCnt="0"/>
      <dgm:spPr/>
    </dgm:pt>
    <dgm:pt modelId="{FFC581F3-5D37-41A5-94D4-18F850FDD605}" type="pres">
      <dgm:prSet presAssocID="{5A9968EB-0503-429B-B2F9-A15A402E4323}" presName="compNode" presStyleCnt="0"/>
      <dgm:spPr/>
    </dgm:pt>
    <dgm:pt modelId="{8EA78721-E7F3-43FF-B039-D2D5E39FF4EE}" type="pres">
      <dgm:prSet presAssocID="{5A9968EB-0503-429B-B2F9-A15A402E4323}" presName="bgRect" presStyleLbl="bgShp" presStyleIdx="5" presStyleCnt="7"/>
      <dgm:spPr/>
    </dgm:pt>
    <dgm:pt modelId="{92620E9F-816E-4197-82FA-61E7256B2B94}" type="pres">
      <dgm:prSet presAssocID="{5A9968EB-0503-429B-B2F9-A15A402E4323}" presName="iconRect" presStyleLbl="node1" presStyleIdx="5" presStyleCnt="7"/>
      <dgm:spPr/>
    </dgm:pt>
    <dgm:pt modelId="{5C11A655-5E2D-488B-AB36-7F7243B1F099}" type="pres">
      <dgm:prSet presAssocID="{5A9968EB-0503-429B-B2F9-A15A402E4323}" presName="spaceRect" presStyleCnt="0"/>
      <dgm:spPr/>
    </dgm:pt>
    <dgm:pt modelId="{0375B2F6-3862-4EF2-8AFC-92B8636E9CE4}" type="pres">
      <dgm:prSet presAssocID="{5A9968EB-0503-429B-B2F9-A15A402E4323}" presName="parTx" presStyleLbl="revTx" presStyleIdx="5" presStyleCnt="7">
        <dgm:presLayoutVars>
          <dgm:chMax val="0"/>
          <dgm:chPref val="0"/>
        </dgm:presLayoutVars>
      </dgm:prSet>
      <dgm:spPr/>
    </dgm:pt>
    <dgm:pt modelId="{5A053CEC-0105-445C-A89D-B151A39054C2}" type="pres">
      <dgm:prSet presAssocID="{B32000CD-8E63-42C0-81BD-9D2CB3E0C021}" presName="sibTrans" presStyleCnt="0"/>
      <dgm:spPr/>
    </dgm:pt>
    <dgm:pt modelId="{BAFB20AA-6F2E-4B0A-8BFE-140A4D686387}" type="pres">
      <dgm:prSet presAssocID="{73B61698-06DE-4C98-AF1F-56FE99EB9D03}" presName="compNode" presStyleCnt="0"/>
      <dgm:spPr/>
    </dgm:pt>
    <dgm:pt modelId="{08B9C410-7C05-49A5-A7FF-353AD8A93A6E}" type="pres">
      <dgm:prSet presAssocID="{73B61698-06DE-4C98-AF1F-56FE99EB9D03}" presName="bgRect" presStyleLbl="bgShp" presStyleIdx="6" presStyleCnt="7"/>
      <dgm:spPr/>
    </dgm:pt>
    <dgm:pt modelId="{BDE181F7-7551-42F4-A3AF-03D3462A7809}" type="pres">
      <dgm:prSet presAssocID="{73B61698-06DE-4C98-AF1F-56FE99EB9D03}" presName="iconRect" presStyleLbl="node1" presStyleIdx="6" presStyleCnt="7"/>
      <dgm:spPr/>
    </dgm:pt>
    <dgm:pt modelId="{AE02E6FD-E82B-4E03-A4FF-16E90A60D950}" type="pres">
      <dgm:prSet presAssocID="{73B61698-06DE-4C98-AF1F-56FE99EB9D03}" presName="spaceRect" presStyleCnt="0"/>
      <dgm:spPr/>
    </dgm:pt>
    <dgm:pt modelId="{643E6C3B-01AD-4C58-8C8F-2381CCCD284C}" type="pres">
      <dgm:prSet presAssocID="{73B61698-06DE-4C98-AF1F-56FE99EB9D03}" presName="parTx" presStyleLbl="revTx" presStyleIdx="6" presStyleCnt="7">
        <dgm:presLayoutVars>
          <dgm:chMax val="0"/>
          <dgm:chPref val="0"/>
        </dgm:presLayoutVars>
      </dgm:prSet>
      <dgm:spPr/>
    </dgm:pt>
  </dgm:ptLst>
  <dgm:cxnLst>
    <dgm:cxn modelId="{66D0D100-FB07-44A7-8ACC-C79CE174D2D7}" type="presOf" srcId="{D4503D04-C97E-4622-AE07-D0307CB3B4CA}" destId="{62F8266B-222B-4ACF-8613-2C8D6376E5BD}" srcOrd="0" destOrd="0" presId="urn:microsoft.com/office/officeart/2018/2/layout/IconVerticalSolidList"/>
    <dgm:cxn modelId="{D19D6F0C-3EF7-475C-A7A4-2A03E91E94B6}" srcId="{D4503D04-C97E-4622-AE07-D0307CB3B4CA}" destId="{5A9968EB-0503-429B-B2F9-A15A402E4323}" srcOrd="5" destOrd="0" parTransId="{A3E21D82-3926-4D09-ABB0-F410A6E37CC3}" sibTransId="{B32000CD-8E63-42C0-81BD-9D2CB3E0C021}"/>
    <dgm:cxn modelId="{615F5B15-A420-4166-B0D8-20D4685B2CED}" type="presOf" srcId="{907A5C6A-E72E-457A-A883-D75743E0093A}" destId="{4FCCDB6E-F162-45A2-8100-C3627D4AD3D0}" srcOrd="0" destOrd="0" presId="urn:microsoft.com/office/officeart/2018/2/layout/IconVerticalSolidList"/>
    <dgm:cxn modelId="{7DCF262E-339C-43FA-B27B-DFDCD4161F96}" srcId="{D4503D04-C97E-4622-AE07-D0307CB3B4CA}" destId="{907A5C6A-E72E-457A-A883-D75743E0093A}" srcOrd="0" destOrd="0" parTransId="{3EFAFCF0-4856-4AFF-8229-9D41A4C77569}" sibTransId="{96F34678-22D1-4EB1-82A0-81106ED24365}"/>
    <dgm:cxn modelId="{0F866C41-EB5F-47BD-A2CD-A58671F15B67}" srcId="{D4503D04-C97E-4622-AE07-D0307CB3B4CA}" destId="{4E8D2E69-0173-4BD3-B96A-7A9C5DD12B47}" srcOrd="4" destOrd="0" parTransId="{B954BF22-E3B3-4A1C-802E-590228BE2D9C}" sibTransId="{FEF1E80E-8A9E-4B0A-817C-2A4CFDCF3FB2}"/>
    <dgm:cxn modelId="{DAA9F465-A9FF-41F7-BF82-DEF21A3FF75F}" type="presOf" srcId="{73B61698-06DE-4C98-AF1F-56FE99EB9D03}" destId="{643E6C3B-01AD-4C58-8C8F-2381CCCD284C}" srcOrd="0" destOrd="0" presId="urn:microsoft.com/office/officeart/2018/2/layout/IconVerticalSolidList"/>
    <dgm:cxn modelId="{5A921A46-3135-4F77-8DC8-5323DE2E1D90}" srcId="{D4503D04-C97E-4622-AE07-D0307CB3B4CA}" destId="{36A92389-9CF6-4D3C-A640-379EFAE4B0F6}" srcOrd="1" destOrd="0" parTransId="{F26E117D-2A7C-4EAD-B3FF-0D8259036805}" sibTransId="{FEC4C9C1-3329-4245-B175-603FC1D8E684}"/>
    <dgm:cxn modelId="{FAFE866B-3A7E-449B-83E3-96BA08C362C1}" type="presOf" srcId="{731A43FF-C313-47C1-896B-D8526AF7278E}" destId="{88616DDF-0681-4BCE-917C-35443ED99772}" srcOrd="0" destOrd="0" presId="urn:microsoft.com/office/officeart/2018/2/layout/IconVerticalSolidList"/>
    <dgm:cxn modelId="{5EBA287A-354F-4FB1-AC47-423C698CE39D}" type="presOf" srcId="{36A92389-9CF6-4D3C-A640-379EFAE4B0F6}" destId="{3FC88ED7-9CF3-47BC-88D9-5F1FBA4ACB4C}" srcOrd="0" destOrd="0" presId="urn:microsoft.com/office/officeart/2018/2/layout/IconVerticalSolidList"/>
    <dgm:cxn modelId="{C5E94186-9CB6-4C42-92B3-C546CC53A7B9}" srcId="{D4503D04-C97E-4622-AE07-D0307CB3B4CA}" destId="{AAC263CB-8256-4B03-92FE-1622698FB3E9}" srcOrd="2" destOrd="0" parTransId="{0BEED663-FC38-4EAD-940F-4C475D2C87DB}" sibTransId="{808B76D0-8EC7-469A-93AC-7A6017188A9D}"/>
    <dgm:cxn modelId="{9C1FFF87-0005-456B-A8E4-210A551C941C}" srcId="{D4503D04-C97E-4622-AE07-D0307CB3B4CA}" destId="{73B61698-06DE-4C98-AF1F-56FE99EB9D03}" srcOrd="6" destOrd="0" parTransId="{62574C6C-9F71-49DC-A70F-22AE054AF320}" sibTransId="{978304A8-4380-40D6-B92E-9A6AEA2079A2}"/>
    <dgm:cxn modelId="{C8C26E8D-9223-48F5-8A1F-031677EB9D4C}" type="presOf" srcId="{5A9968EB-0503-429B-B2F9-A15A402E4323}" destId="{0375B2F6-3862-4EF2-8AFC-92B8636E9CE4}" srcOrd="0" destOrd="0" presId="urn:microsoft.com/office/officeart/2018/2/layout/IconVerticalSolidList"/>
    <dgm:cxn modelId="{78A7D68D-F8F6-4CC6-B297-308C5DD738A1}" type="presOf" srcId="{AAC263CB-8256-4B03-92FE-1622698FB3E9}" destId="{30E9CA6C-A0F7-4BE8-9B77-EE5C9EF005B7}" srcOrd="0" destOrd="0" presId="urn:microsoft.com/office/officeart/2018/2/layout/IconVerticalSolidList"/>
    <dgm:cxn modelId="{103EC0A5-8EE7-4628-8A92-EE77C0EF2B96}" type="presOf" srcId="{4E8D2E69-0173-4BD3-B96A-7A9C5DD12B47}" destId="{4258831D-960B-4D2D-A65E-513B92084C01}" srcOrd="0" destOrd="0" presId="urn:microsoft.com/office/officeart/2018/2/layout/IconVerticalSolidList"/>
    <dgm:cxn modelId="{6D9B4ACD-696E-47A3-9844-AAABEE8C2A52}" srcId="{D4503D04-C97E-4622-AE07-D0307CB3B4CA}" destId="{731A43FF-C313-47C1-896B-D8526AF7278E}" srcOrd="3" destOrd="0" parTransId="{120F6A95-5BCB-4109-8276-4170036F3A1F}" sibTransId="{3DB801EC-A0F9-4FD6-A7D3-22255D548868}"/>
    <dgm:cxn modelId="{C6B47981-0C98-44EE-98C5-A36DA25FCDE2}" type="presParOf" srcId="{62F8266B-222B-4ACF-8613-2C8D6376E5BD}" destId="{212E470B-A649-442C-A63C-0EB606C8ED41}" srcOrd="0" destOrd="0" presId="urn:microsoft.com/office/officeart/2018/2/layout/IconVerticalSolidList"/>
    <dgm:cxn modelId="{AAD724D5-F257-438D-9EAF-6E563925FE67}" type="presParOf" srcId="{212E470B-A649-442C-A63C-0EB606C8ED41}" destId="{4212C382-7BEA-4CB3-BBC9-7937A4A32735}" srcOrd="0" destOrd="0" presId="urn:microsoft.com/office/officeart/2018/2/layout/IconVerticalSolidList"/>
    <dgm:cxn modelId="{6DBC5A54-ED05-4C68-9194-0C5997521BEA}" type="presParOf" srcId="{212E470B-A649-442C-A63C-0EB606C8ED41}" destId="{A96913D6-D55A-46C3-8F9B-1A07AC355AA5}" srcOrd="1" destOrd="0" presId="urn:microsoft.com/office/officeart/2018/2/layout/IconVerticalSolidList"/>
    <dgm:cxn modelId="{C549EF33-A01D-4463-BE41-1B1F712171BA}" type="presParOf" srcId="{212E470B-A649-442C-A63C-0EB606C8ED41}" destId="{A56AABBE-A295-415E-8F53-2C303A714204}" srcOrd="2" destOrd="0" presId="urn:microsoft.com/office/officeart/2018/2/layout/IconVerticalSolidList"/>
    <dgm:cxn modelId="{2C7951FC-9E9E-43FE-BAEA-DBF21F7D77DD}" type="presParOf" srcId="{212E470B-A649-442C-A63C-0EB606C8ED41}" destId="{4FCCDB6E-F162-45A2-8100-C3627D4AD3D0}" srcOrd="3" destOrd="0" presId="urn:microsoft.com/office/officeart/2018/2/layout/IconVerticalSolidList"/>
    <dgm:cxn modelId="{678BD738-BF22-4ADF-8EA4-79944472C905}" type="presParOf" srcId="{62F8266B-222B-4ACF-8613-2C8D6376E5BD}" destId="{B77B490C-12FA-48AE-91C3-1203BE938FA3}" srcOrd="1" destOrd="0" presId="urn:microsoft.com/office/officeart/2018/2/layout/IconVerticalSolidList"/>
    <dgm:cxn modelId="{B065FFE6-0493-4FCE-855D-E3FA3C5F6D2B}" type="presParOf" srcId="{62F8266B-222B-4ACF-8613-2C8D6376E5BD}" destId="{C45DA88E-D099-474F-825A-257A566D565F}" srcOrd="2" destOrd="0" presId="urn:microsoft.com/office/officeart/2018/2/layout/IconVerticalSolidList"/>
    <dgm:cxn modelId="{5078A9FC-AE4D-474A-A508-84A34863A6CD}" type="presParOf" srcId="{C45DA88E-D099-474F-825A-257A566D565F}" destId="{320106A1-3EFB-4DE8-A408-A32684C53882}" srcOrd="0" destOrd="0" presId="urn:microsoft.com/office/officeart/2018/2/layout/IconVerticalSolidList"/>
    <dgm:cxn modelId="{70AE42D1-B8CD-49DB-B56B-A9004619C19D}" type="presParOf" srcId="{C45DA88E-D099-474F-825A-257A566D565F}" destId="{6A08DFD4-9231-421A-918C-E55F0308DCBD}" srcOrd="1" destOrd="0" presId="urn:microsoft.com/office/officeart/2018/2/layout/IconVerticalSolidList"/>
    <dgm:cxn modelId="{8E2667F2-8B0A-4655-9F85-D5F000F62724}" type="presParOf" srcId="{C45DA88E-D099-474F-825A-257A566D565F}" destId="{65AA2E36-1D60-4108-B3B3-F34105485BA0}" srcOrd="2" destOrd="0" presId="urn:microsoft.com/office/officeart/2018/2/layout/IconVerticalSolidList"/>
    <dgm:cxn modelId="{DAC1DFF1-8A6B-494B-A93F-8A7E351E15CF}" type="presParOf" srcId="{C45DA88E-D099-474F-825A-257A566D565F}" destId="{3FC88ED7-9CF3-47BC-88D9-5F1FBA4ACB4C}" srcOrd="3" destOrd="0" presId="urn:microsoft.com/office/officeart/2018/2/layout/IconVerticalSolidList"/>
    <dgm:cxn modelId="{8FD835EF-0252-4F6A-915A-E659C4DF4A73}" type="presParOf" srcId="{62F8266B-222B-4ACF-8613-2C8D6376E5BD}" destId="{B22C1548-5F18-499E-A0AE-15F0E6CEBF23}" srcOrd="3" destOrd="0" presId="urn:microsoft.com/office/officeart/2018/2/layout/IconVerticalSolidList"/>
    <dgm:cxn modelId="{1D38ED9C-7F61-4C2A-9D02-9EFFD9F31738}" type="presParOf" srcId="{62F8266B-222B-4ACF-8613-2C8D6376E5BD}" destId="{34FD8F56-D6B7-417A-923A-010E4B5FF0CD}" srcOrd="4" destOrd="0" presId="urn:microsoft.com/office/officeart/2018/2/layout/IconVerticalSolidList"/>
    <dgm:cxn modelId="{6B914D6A-AE3C-4A47-8635-055F4B2E409F}" type="presParOf" srcId="{34FD8F56-D6B7-417A-923A-010E4B5FF0CD}" destId="{08450877-B8C0-4FE2-B6DB-B88F20C8574C}" srcOrd="0" destOrd="0" presId="urn:microsoft.com/office/officeart/2018/2/layout/IconVerticalSolidList"/>
    <dgm:cxn modelId="{42705515-F96E-427B-9697-0400E2896350}" type="presParOf" srcId="{34FD8F56-D6B7-417A-923A-010E4B5FF0CD}" destId="{BB7E5F84-64F2-4718-BACC-301BBCDC9D3A}" srcOrd="1" destOrd="0" presId="urn:microsoft.com/office/officeart/2018/2/layout/IconVerticalSolidList"/>
    <dgm:cxn modelId="{07233B08-3D9B-4051-A9E0-F038E82AE473}" type="presParOf" srcId="{34FD8F56-D6B7-417A-923A-010E4B5FF0CD}" destId="{D7E1920B-5F09-4283-BAA8-B0012E66F14A}" srcOrd="2" destOrd="0" presId="urn:microsoft.com/office/officeart/2018/2/layout/IconVerticalSolidList"/>
    <dgm:cxn modelId="{C1A5FCF0-E9D4-4E81-9C11-F3C099FFA0A1}" type="presParOf" srcId="{34FD8F56-D6B7-417A-923A-010E4B5FF0CD}" destId="{30E9CA6C-A0F7-4BE8-9B77-EE5C9EF005B7}" srcOrd="3" destOrd="0" presId="urn:microsoft.com/office/officeart/2018/2/layout/IconVerticalSolidList"/>
    <dgm:cxn modelId="{4F97D269-468D-40FF-8ECB-CDAB75B97789}" type="presParOf" srcId="{62F8266B-222B-4ACF-8613-2C8D6376E5BD}" destId="{75497209-36D8-474C-9F50-43B26DAE367B}" srcOrd="5" destOrd="0" presId="urn:microsoft.com/office/officeart/2018/2/layout/IconVerticalSolidList"/>
    <dgm:cxn modelId="{DA7AFB26-F7A4-45CF-8D4B-1B90CCE6A62E}" type="presParOf" srcId="{62F8266B-222B-4ACF-8613-2C8D6376E5BD}" destId="{2DB5695C-92D2-4425-A36E-0A3EAB31023C}" srcOrd="6" destOrd="0" presId="urn:microsoft.com/office/officeart/2018/2/layout/IconVerticalSolidList"/>
    <dgm:cxn modelId="{EEAEB10F-C514-4165-8102-BE7243A8820B}" type="presParOf" srcId="{2DB5695C-92D2-4425-A36E-0A3EAB31023C}" destId="{3E7B7C7B-7ACD-41EB-A718-2F0122D877C5}" srcOrd="0" destOrd="0" presId="urn:microsoft.com/office/officeart/2018/2/layout/IconVerticalSolidList"/>
    <dgm:cxn modelId="{2973B395-26D9-47D2-9CF6-B14802162578}" type="presParOf" srcId="{2DB5695C-92D2-4425-A36E-0A3EAB31023C}" destId="{979C4D6B-D2FA-4463-8A59-005C923640CC}" srcOrd="1" destOrd="0" presId="urn:microsoft.com/office/officeart/2018/2/layout/IconVerticalSolidList"/>
    <dgm:cxn modelId="{9328D35E-D7C2-4B36-BE1E-5ADEF0BA08C1}" type="presParOf" srcId="{2DB5695C-92D2-4425-A36E-0A3EAB31023C}" destId="{61B29F81-F24A-4D30-BEE3-CFA7769935A0}" srcOrd="2" destOrd="0" presId="urn:microsoft.com/office/officeart/2018/2/layout/IconVerticalSolidList"/>
    <dgm:cxn modelId="{2F907ECC-2EBD-4B60-9357-18B0CB7BB892}" type="presParOf" srcId="{2DB5695C-92D2-4425-A36E-0A3EAB31023C}" destId="{88616DDF-0681-4BCE-917C-35443ED99772}" srcOrd="3" destOrd="0" presId="urn:microsoft.com/office/officeart/2018/2/layout/IconVerticalSolidList"/>
    <dgm:cxn modelId="{A218A334-5CE1-4E97-83BF-C9F67D88A989}" type="presParOf" srcId="{62F8266B-222B-4ACF-8613-2C8D6376E5BD}" destId="{C064374A-CE18-4EB0-8939-7B2CCB75A3E8}" srcOrd="7" destOrd="0" presId="urn:microsoft.com/office/officeart/2018/2/layout/IconVerticalSolidList"/>
    <dgm:cxn modelId="{AD55BC76-A76D-4922-AC69-C34FDB616571}" type="presParOf" srcId="{62F8266B-222B-4ACF-8613-2C8D6376E5BD}" destId="{FB1D870E-AB7C-40E3-AA7F-3EC612E6F71C}" srcOrd="8" destOrd="0" presId="urn:microsoft.com/office/officeart/2018/2/layout/IconVerticalSolidList"/>
    <dgm:cxn modelId="{AA4DCB1A-51D0-458D-A056-7866E9167826}" type="presParOf" srcId="{FB1D870E-AB7C-40E3-AA7F-3EC612E6F71C}" destId="{B9A40EDB-694E-464C-8356-AEE8787842F2}" srcOrd="0" destOrd="0" presId="urn:microsoft.com/office/officeart/2018/2/layout/IconVerticalSolidList"/>
    <dgm:cxn modelId="{541116C7-FF71-4F15-B651-09EF733C15E4}" type="presParOf" srcId="{FB1D870E-AB7C-40E3-AA7F-3EC612E6F71C}" destId="{8B8D9FA1-74BB-4EA5-B65F-49B870DCE4EB}" srcOrd="1" destOrd="0" presId="urn:microsoft.com/office/officeart/2018/2/layout/IconVerticalSolidList"/>
    <dgm:cxn modelId="{82CBC49D-CB80-45E0-91AE-33A20F636DB4}" type="presParOf" srcId="{FB1D870E-AB7C-40E3-AA7F-3EC612E6F71C}" destId="{FE35795C-E288-448C-BF98-006011EF35C1}" srcOrd="2" destOrd="0" presId="urn:microsoft.com/office/officeart/2018/2/layout/IconVerticalSolidList"/>
    <dgm:cxn modelId="{426CB125-A849-42F4-96A2-6D83F32BBC8A}" type="presParOf" srcId="{FB1D870E-AB7C-40E3-AA7F-3EC612E6F71C}" destId="{4258831D-960B-4D2D-A65E-513B92084C01}" srcOrd="3" destOrd="0" presId="urn:microsoft.com/office/officeart/2018/2/layout/IconVerticalSolidList"/>
    <dgm:cxn modelId="{3C400604-B753-45AD-B420-DB2559EFD1C6}" type="presParOf" srcId="{62F8266B-222B-4ACF-8613-2C8D6376E5BD}" destId="{4849AED6-7C24-47EC-B39A-6EC2169AAAEC}" srcOrd="9" destOrd="0" presId="urn:microsoft.com/office/officeart/2018/2/layout/IconVerticalSolidList"/>
    <dgm:cxn modelId="{23E96BDF-43EB-4135-9E96-61E10E835C3E}" type="presParOf" srcId="{62F8266B-222B-4ACF-8613-2C8D6376E5BD}" destId="{FFC581F3-5D37-41A5-94D4-18F850FDD605}" srcOrd="10" destOrd="0" presId="urn:microsoft.com/office/officeart/2018/2/layout/IconVerticalSolidList"/>
    <dgm:cxn modelId="{4C7F9984-6C99-405E-B0A6-A724E7362D0F}" type="presParOf" srcId="{FFC581F3-5D37-41A5-94D4-18F850FDD605}" destId="{8EA78721-E7F3-43FF-B039-D2D5E39FF4EE}" srcOrd="0" destOrd="0" presId="urn:microsoft.com/office/officeart/2018/2/layout/IconVerticalSolidList"/>
    <dgm:cxn modelId="{B5046405-DCA3-4C26-BDE0-6887166C0ABB}" type="presParOf" srcId="{FFC581F3-5D37-41A5-94D4-18F850FDD605}" destId="{92620E9F-816E-4197-82FA-61E7256B2B94}" srcOrd="1" destOrd="0" presId="urn:microsoft.com/office/officeart/2018/2/layout/IconVerticalSolidList"/>
    <dgm:cxn modelId="{B10E6966-125C-4ABB-96A9-159C750B58FB}" type="presParOf" srcId="{FFC581F3-5D37-41A5-94D4-18F850FDD605}" destId="{5C11A655-5E2D-488B-AB36-7F7243B1F099}" srcOrd="2" destOrd="0" presId="urn:microsoft.com/office/officeart/2018/2/layout/IconVerticalSolidList"/>
    <dgm:cxn modelId="{E67BEA66-A2DE-4CD7-91AA-38C3FAFB7C6F}" type="presParOf" srcId="{FFC581F3-5D37-41A5-94D4-18F850FDD605}" destId="{0375B2F6-3862-4EF2-8AFC-92B8636E9CE4}" srcOrd="3" destOrd="0" presId="urn:microsoft.com/office/officeart/2018/2/layout/IconVerticalSolidList"/>
    <dgm:cxn modelId="{721C859E-A16F-40DB-8543-9F4A6A85ECA3}" type="presParOf" srcId="{62F8266B-222B-4ACF-8613-2C8D6376E5BD}" destId="{5A053CEC-0105-445C-A89D-B151A39054C2}" srcOrd="11" destOrd="0" presId="urn:microsoft.com/office/officeart/2018/2/layout/IconVerticalSolidList"/>
    <dgm:cxn modelId="{A49F38EF-B115-497E-881A-8690631D25C2}" type="presParOf" srcId="{62F8266B-222B-4ACF-8613-2C8D6376E5BD}" destId="{BAFB20AA-6F2E-4B0A-8BFE-140A4D686387}" srcOrd="12" destOrd="0" presId="urn:microsoft.com/office/officeart/2018/2/layout/IconVerticalSolidList"/>
    <dgm:cxn modelId="{5DC913E5-DF2E-4630-8EB2-AEAC8C26539C}" type="presParOf" srcId="{BAFB20AA-6F2E-4B0A-8BFE-140A4D686387}" destId="{08B9C410-7C05-49A5-A7FF-353AD8A93A6E}" srcOrd="0" destOrd="0" presId="urn:microsoft.com/office/officeart/2018/2/layout/IconVerticalSolidList"/>
    <dgm:cxn modelId="{43044DB7-50E4-46F0-8B58-35913E654045}" type="presParOf" srcId="{BAFB20AA-6F2E-4B0A-8BFE-140A4D686387}" destId="{BDE181F7-7551-42F4-A3AF-03D3462A7809}" srcOrd="1" destOrd="0" presId="urn:microsoft.com/office/officeart/2018/2/layout/IconVerticalSolidList"/>
    <dgm:cxn modelId="{28707D48-E526-4F05-88FC-1EA4A38E1400}" type="presParOf" srcId="{BAFB20AA-6F2E-4B0A-8BFE-140A4D686387}" destId="{AE02E6FD-E82B-4E03-A4FF-16E90A60D950}" srcOrd="2" destOrd="0" presId="urn:microsoft.com/office/officeart/2018/2/layout/IconVerticalSolidList"/>
    <dgm:cxn modelId="{DAE93C6A-571B-4050-87B3-2FA097B384A8}" type="presParOf" srcId="{BAFB20AA-6F2E-4B0A-8BFE-140A4D686387}" destId="{643E6C3B-01AD-4C58-8C8F-2381CCCD284C}" srcOrd="3" destOrd="0" presId="urn:microsoft.com/office/officeart/2018/2/layout/IconVerticalSolidList"/>
  </dgm:cxnLst>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2C382-7BEA-4CB3-BBC9-7937A4A32735}">
      <dsp:nvSpPr>
        <dsp:cNvPr id="0" name=""/>
        <dsp:cNvSpPr/>
      </dsp:nvSpPr>
      <dsp:spPr>
        <a:xfrm>
          <a:off x="0" y="2829"/>
          <a:ext cx="241897" cy="50140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6913D6-D55A-46C3-8F9B-1A07AC355AA5}">
      <dsp:nvSpPr>
        <dsp:cNvPr id="0" name=""/>
        <dsp:cNvSpPr/>
      </dsp:nvSpPr>
      <dsp:spPr>
        <a:xfrm>
          <a:off x="151673" y="115644"/>
          <a:ext cx="0" cy="275770"/>
        </a:xfrm>
        <a:prstGeom prst="rect">
          <a:avLst/>
        </a:prstGeom>
        <a:solidFill>
          <a:schemeClr val="bg1">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CCDB6E-F162-45A2-8100-C3627D4AD3D0}">
      <dsp:nvSpPr>
        <dsp:cNvPr id="0" name=""/>
        <dsp:cNvSpPr/>
      </dsp:nvSpPr>
      <dsp:spPr>
        <a:xfrm>
          <a:off x="303347" y="2829"/>
          <a:ext cx="1421497" cy="501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117" tIns="53117" rIns="53117" bIns="53117"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Tw Cen MT" panose="020B0602020104020603"/>
            </a:rPr>
            <a:t>Purpose</a:t>
          </a:r>
        </a:p>
      </dsp:txBody>
      <dsp:txXfrm>
        <a:off x="303347" y="2829"/>
        <a:ext cx="1421497" cy="501891"/>
      </dsp:txXfrm>
    </dsp:sp>
    <dsp:sp modelId="{320106A1-3EFB-4DE8-A408-A32684C53882}">
      <dsp:nvSpPr>
        <dsp:cNvPr id="0" name=""/>
        <dsp:cNvSpPr/>
      </dsp:nvSpPr>
      <dsp:spPr>
        <a:xfrm>
          <a:off x="0" y="508523"/>
          <a:ext cx="3084892" cy="501401"/>
        </a:xfrm>
        <a:prstGeom prst="roundRect">
          <a:avLst>
            <a:gd name="adj" fmla="val 10000"/>
          </a:avLst>
        </a:prstGeom>
        <a:solidFill>
          <a:schemeClr val="accent5">
            <a:hueOff val="710174"/>
            <a:satOff val="-4701"/>
            <a:lumOff val="-817"/>
            <a:alphaOff val="0"/>
          </a:schemeClr>
        </a:solidFill>
        <a:ln>
          <a:noFill/>
        </a:ln>
        <a:effectLst/>
      </dsp:spPr>
      <dsp:style>
        <a:lnRef idx="0">
          <a:scrgbClr r="0" g="0" b="0"/>
        </a:lnRef>
        <a:fillRef idx="1">
          <a:scrgbClr r="0" g="0" b="0"/>
        </a:fillRef>
        <a:effectRef idx="0">
          <a:scrgbClr r="0" g="0" b="0"/>
        </a:effectRef>
        <a:fontRef idx="minor"/>
      </dsp:style>
    </dsp:sp>
    <dsp:sp modelId="{6A08DFD4-9231-421A-918C-E55F0308DCBD}">
      <dsp:nvSpPr>
        <dsp:cNvPr id="0" name=""/>
        <dsp:cNvSpPr/>
      </dsp:nvSpPr>
      <dsp:spPr>
        <a:xfrm>
          <a:off x="151673" y="621338"/>
          <a:ext cx="0" cy="275770"/>
        </a:xfrm>
        <a:prstGeom prst="rect">
          <a:avLst/>
        </a:prstGeom>
        <a:solidFill>
          <a:schemeClr val="bg1">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C88ED7-9CF3-47BC-88D9-5F1FBA4ACB4C}">
      <dsp:nvSpPr>
        <dsp:cNvPr id="0" name=""/>
        <dsp:cNvSpPr/>
      </dsp:nvSpPr>
      <dsp:spPr>
        <a:xfrm>
          <a:off x="303347" y="508523"/>
          <a:ext cx="2780950" cy="501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117" tIns="53117" rIns="53117" bIns="53117"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Tw Cen MT" panose="020B0602020104020603"/>
            </a:rPr>
            <a:t>Objective</a:t>
          </a:r>
        </a:p>
      </dsp:txBody>
      <dsp:txXfrm>
        <a:off x="303347" y="508523"/>
        <a:ext cx="2780950" cy="501891"/>
      </dsp:txXfrm>
    </dsp:sp>
    <dsp:sp modelId="{08450877-B8C0-4FE2-B6DB-B88F20C8574C}">
      <dsp:nvSpPr>
        <dsp:cNvPr id="0" name=""/>
        <dsp:cNvSpPr/>
      </dsp:nvSpPr>
      <dsp:spPr>
        <a:xfrm>
          <a:off x="0" y="1014217"/>
          <a:ext cx="3084892" cy="501401"/>
        </a:xfrm>
        <a:prstGeom prst="roundRect">
          <a:avLst>
            <a:gd name="adj" fmla="val 10000"/>
          </a:avLst>
        </a:prstGeom>
        <a:solidFill>
          <a:schemeClr val="accent5">
            <a:hueOff val="1420348"/>
            <a:satOff val="-9402"/>
            <a:lumOff val="-1634"/>
            <a:alphaOff val="0"/>
          </a:schemeClr>
        </a:solidFill>
        <a:ln>
          <a:noFill/>
        </a:ln>
        <a:effectLst/>
      </dsp:spPr>
      <dsp:style>
        <a:lnRef idx="0">
          <a:scrgbClr r="0" g="0" b="0"/>
        </a:lnRef>
        <a:fillRef idx="1">
          <a:scrgbClr r="0" g="0" b="0"/>
        </a:fillRef>
        <a:effectRef idx="0">
          <a:scrgbClr r="0" g="0" b="0"/>
        </a:effectRef>
        <a:fontRef idx="minor"/>
      </dsp:style>
    </dsp:sp>
    <dsp:sp modelId="{BB7E5F84-64F2-4718-BACC-301BBCDC9D3A}">
      <dsp:nvSpPr>
        <dsp:cNvPr id="0" name=""/>
        <dsp:cNvSpPr/>
      </dsp:nvSpPr>
      <dsp:spPr>
        <a:xfrm>
          <a:off x="151673" y="1127032"/>
          <a:ext cx="0" cy="2757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E9CA6C-A0F7-4BE8-9B77-EE5C9EF005B7}">
      <dsp:nvSpPr>
        <dsp:cNvPr id="0" name=""/>
        <dsp:cNvSpPr/>
      </dsp:nvSpPr>
      <dsp:spPr>
        <a:xfrm>
          <a:off x="303347" y="1014217"/>
          <a:ext cx="2780950" cy="501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117" tIns="53117" rIns="53117" bIns="53117"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Tw Cen MT" panose="020B0602020104020603"/>
            </a:rPr>
            <a:t>White Hats and Importance</a:t>
          </a:r>
          <a:endParaRPr lang="en-US" sz="1400" kern="1200" dirty="0"/>
        </a:p>
      </dsp:txBody>
      <dsp:txXfrm>
        <a:off x="303347" y="1014217"/>
        <a:ext cx="2780950" cy="501891"/>
      </dsp:txXfrm>
    </dsp:sp>
    <dsp:sp modelId="{3E7B7C7B-7ACD-41EB-A718-2F0122D877C5}">
      <dsp:nvSpPr>
        <dsp:cNvPr id="0" name=""/>
        <dsp:cNvSpPr/>
      </dsp:nvSpPr>
      <dsp:spPr>
        <a:xfrm>
          <a:off x="0" y="1519911"/>
          <a:ext cx="3084892" cy="501401"/>
        </a:xfrm>
        <a:prstGeom prst="roundRect">
          <a:avLst>
            <a:gd name="adj" fmla="val 10000"/>
          </a:avLst>
        </a:prstGeom>
        <a:solidFill>
          <a:schemeClr val="accent5">
            <a:hueOff val="2130522"/>
            <a:satOff val="-14104"/>
            <a:lumOff val="-2451"/>
            <a:alphaOff val="0"/>
          </a:schemeClr>
        </a:solidFill>
        <a:ln>
          <a:noFill/>
        </a:ln>
        <a:effectLst/>
      </dsp:spPr>
      <dsp:style>
        <a:lnRef idx="0">
          <a:scrgbClr r="0" g="0" b="0"/>
        </a:lnRef>
        <a:fillRef idx="1">
          <a:scrgbClr r="0" g="0" b="0"/>
        </a:fillRef>
        <a:effectRef idx="0">
          <a:scrgbClr r="0" g="0" b="0"/>
        </a:effectRef>
        <a:fontRef idx="minor"/>
      </dsp:style>
    </dsp:sp>
    <dsp:sp modelId="{979C4D6B-D2FA-4463-8A59-005C923640CC}">
      <dsp:nvSpPr>
        <dsp:cNvPr id="0" name=""/>
        <dsp:cNvSpPr/>
      </dsp:nvSpPr>
      <dsp:spPr>
        <a:xfrm>
          <a:off x="151673" y="1632726"/>
          <a:ext cx="0" cy="275770"/>
        </a:xfrm>
        <a:prstGeom prst="rect">
          <a:avLst/>
        </a:prstGeom>
        <a:solidFill>
          <a:schemeClr val="bg1">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616DDF-0681-4BCE-917C-35443ED99772}">
      <dsp:nvSpPr>
        <dsp:cNvPr id="0" name=""/>
        <dsp:cNvSpPr/>
      </dsp:nvSpPr>
      <dsp:spPr>
        <a:xfrm>
          <a:off x="303347" y="1519911"/>
          <a:ext cx="2780950" cy="501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117" tIns="53117" rIns="53117" bIns="53117"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Tw Cen MT" panose="020B0602020104020603"/>
            </a:rPr>
            <a:t>Key Dates</a:t>
          </a:r>
          <a:endParaRPr lang="en-US" sz="1400" kern="1200" dirty="0"/>
        </a:p>
      </dsp:txBody>
      <dsp:txXfrm>
        <a:off x="303347" y="1519911"/>
        <a:ext cx="2780950" cy="501891"/>
      </dsp:txXfrm>
    </dsp:sp>
    <dsp:sp modelId="{B9A40EDB-694E-464C-8356-AEE8787842F2}">
      <dsp:nvSpPr>
        <dsp:cNvPr id="0" name=""/>
        <dsp:cNvSpPr/>
      </dsp:nvSpPr>
      <dsp:spPr>
        <a:xfrm>
          <a:off x="0" y="2025605"/>
          <a:ext cx="3084892" cy="501401"/>
        </a:xfrm>
        <a:prstGeom prst="roundRect">
          <a:avLst>
            <a:gd name="adj" fmla="val 10000"/>
          </a:avLst>
        </a:prstGeom>
        <a:solidFill>
          <a:schemeClr val="accent5">
            <a:hueOff val="2840696"/>
            <a:satOff val="-18805"/>
            <a:lumOff val="-3268"/>
            <a:alphaOff val="0"/>
          </a:schemeClr>
        </a:solidFill>
        <a:ln>
          <a:noFill/>
        </a:ln>
        <a:effectLst/>
      </dsp:spPr>
      <dsp:style>
        <a:lnRef idx="0">
          <a:scrgbClr r="0" g="0" b="0"/>
        </a:lnRef>
        <a:fillRef idx="1">
          <a:scrgbClr r="0" g="0" b="0"/>
        </a:fillRef>
        <a:effectRef idx="0">
          <a:scrgbClr r="0" g="0" b="0"/>
        </a:effectRef>
        <a:fontRef idx="minor"/>
      </dsp:style>
    </dsp:sp>
    <dsp:sp modelId="{8B8D9FA1-74BB-4EA5-B65F-49B870DCE4EB}">
      <dsp:nvSpPr>
        <dsp:cNvPr id="0" name=""/>
        <dsp:cNvSpPr/>
      </dsp:nvSpPr>
      <dsp:spPr>
        <a:xfrm>
          <a:off x="151673" y="2138420"/>
          <a:ext cx="0" cy="2757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58831D-960B-4D2D-A65E-513B92084C01}">
      <dsp:nvSpPr>
        <dsp:cNvPr id="0" name=""/>
        <dsp:cNvSpPr/>
      </dsp:nvSpPr>
      <dsp:spPr>
        <a:xfrm>
          <a:off x="303347" y="2025605"/>
          <a:ext cx="2780950" cy="501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117" tIns="53117" rIns="53117" bIns="53117"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Tw Cen MT" panose="020B0602020104020603"/>
            </a:rPr>
            <a:t>Important White Hats</a:t>
          </a:r>
          <a:endParaRPr lang="en-US" sz="1400" kern="1200" dirty="0"/>
        </a:p>
      </dsp:txBody>
      <dsp:txXfrm>
        <a:off x="303347" y="2025605"/>
        <a:ext cx="2780950" cy="501891"/>
      </dsp:txXfrm>
    </dsp:sp>
    <dsp:sp modelId="{8EA78721-E7F3-43FF-B039-D2D5E39FF4EE}">
      <dsp:nvSpPr>
        <dsp:cNvPr id="0" name=""/>
        <dsp:cNvSpPr/>
      </dsp:nvSpPr>
      <dsp:spPr>
        <a:xfrm>
          <a:off x="0" y="2531298"/>
          <a:ext cx="3084892" cy="501401"/>
        </a:xfrm>
        <a:prstGeom prst="roundRect">
          <a:avLst>
            <a:gd name="adj" fmla="val 10000"/>
          </a:avLst>
        </a:prstGeom>
        <a:solidFill>
          <a:schemeClr val="accent5">
            <a:hueOff val="3550871"/>
            <a:satOff val="-23506"/>
            <a:lumOff val="-4085"/>
            <a:alphaOff val="0"/>
          </a:schemeClr>
        </a:solidFill>
        <a:ln>
          <a:noFill/>
        </a:ln>
        <a:effectLst/>
      </dsp:spPr>
      <dsp:style>
        <a:lnRef idx="0">
          <a:scrgbClr r="0" g="0" b="0"/>
        </a:lnRef>
        <a:fillRef idx="1">
          <a:scrgbClr r="0" g="0" b="0"/>
        </a:fillRef>
        <a:effectRef idx="0">
          <a:scrgbClr r="0" g="0" b="0"/>
        </a:effectRef>
        <a:fontRef idx="minor"/>
      </dsp:style>
    </dsp:sp>
    <dsp:sp modelId="{92620E9F-816E-4197-82FA-61E7256B2B94}">
      <dsp:nvSpPr>
        <dsp:cNvPr id="0" name=""/>
        <dsp:cNvSpPr/>
      </dsp:nvSpPr>
      <dsp:spPr>
        <a:xfrm>
          <a:off x="151673" y="2644114"/>
          <a:ext cx="0" cy="275770"/>
        </a:xfrm>
        <a:prstGeom prst="rect">
          <a:avLst/>
        </a:prstGeom>
        <a:solidFill>
          <a:schemeClr val="bg1">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75B2F6-3862-4EF2-8AFC-92B8636E9CE4}">
      <dsp:nvSpPr>
        <dsp:cNvPr id="0" name=""/>
        <dsp:cNvSpPr/>
      </dsp:nvSpPr>
      <dsp:spPr>
        <a:xfrm>
          <a:off x="303347" y="2531298"/>
          <a:ext cx="2780950" cy="501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117" tIns="53117" rIns="53117" bIns="53117"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Tw Cen MT" panose="020B0602020104020603"/>
            </a:rPr>
            <a:t>Password Cracking</a:t>
          </a:r>
        </a:p>
      </dsp:txBody>
      <dsp:txXfrm>
        <a:off x="303347" y="2531298"/>
        <a:ext cx="2780950" cy="501891"/>
      </dsp:txXfrm>
    </dsp:sp>
    <dsp:sp modelId="{08B9C410-7C05-49A5-A7FF-353AD8A93A6E}">
      <dsp:nvSpPr>
        <dsp:cNvPr id="0" name=""/>
        <dsp:cNvSpPr/>
      </dsp:nvSpPr>
      <dsp:spPr>
        <a:xfrm>
          <a:off x="0" y="3036992"/>
          <a:ext cx="3084892" cy="501401"/>
        </a:xfrm>
        <a:prstGeom prst="roundRect">
          <a:avLst>
            <a:gd name="adj" fmla="val 10000"/>
          </a:avLst>
        </a:prstGeom>
        <a:solidFill>
          <a:schemeClr val="accent5">
            <a:hueOff val="4261045"/>
            <a:satOff val="-28207"/>
            <a:lumOff val="-4902"/>
            <a:alphaOff val="0"/>
          </a:schemeClr>
        </a:solidFill>
        <a:ln>
          <a:noFill/>
        </a:ln>
        <a:effectLst/>
      </dsp:spPr>
      <dsp:style>
        <a:lnRef idx="0">
          <a:scrgbClr r="0" g="0" b="0"/>
        </a:lnRef>
        <a:fillRef idx="1">
          <a:scrgbClr r="0" g="0" b="0"/>
        </a:fillRef>
        <a:effectRef idx="0">
          <a:scrgbClr r="0" g="0" b="0"/>
        </a:effectRef>
        <a:fontRef idx="minor"/>
      </dsp:style>
    </dsp:sp>
    <dsp:sp modelId="{BDE181F7-7551-42F4-A3AF-03D3462A7809}">
      <dsp:nvSpPr>
        <dsp:cNvPr id="0" name=""/>
        <dsp:cNvSpPr/>
      </dsp:nvSpPr>
      <dsp:spPr>
        <a:xfrm>
          <a:off x="151822" y="3149808"/>
          <a:ext cx="0" cy="275770"/>
        </a:xfrm>
        <a:prstGeom prst="rect">
          <a:avLst/>
        </a:prstGeom>
        <a:solidFill>
          <a:schemeClr val="bg1">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3E6C3B-01AD-4C58-8C8F-2381CCCD284C}">
      <dsp:nvSpPr>
        <dsp:cNvPr id="0" name=""/>
        <dsp:cNvSpPr/>
      </dsp:nvSpPr>
      <dsp:spPr>
        <a:xfrm>
          <a:off x="303644" y="3036992"/>
          <a:ext cx="2780950" cy="501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117" tIns="53117" rIns="53117" bIns="53117"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Tw Cen MT" panose="020B0602020104020603"/>
            </a:rPr>
            <a:t>Conclusion</a:t>
          </a:r>
          <a:br>
            <a:rPr lang="en-US" sz="1400" kern="1200" dirty="0"/>
          </a:br>
          <a:r>
            <a:rPr lang="en-US" sz="1400" kern="1200" dirty="0"/>
            <a:t>• Objective</a:t>
          </a:r>
          <a:br>
            <a:rPr lang="en-US" sz="1400" kern="1200" dirty="0"/>
          </a:br>
          <a:r>
            <a:rPr lang="en-US" sz="1400" kern="1200" dirty="0"/>
            <a:t>• Timeline</a:t>
          </a:r>
          <a:br>
            <a:rPr lang="en-US" sz="1400" kern="1200" dirty="0"/>
          </a:br>
          <a:r>
            <a:rPr lang="en-US" sz="1400" kern="1200" dirty="0"/>
            <a:t>• Management System</a:t>
          </a:r>
          <a:br>
            <a:rPr lang="en-US" sz="1400" kern="1200" dirty="0"/>
          </a:br>
          <a:r>
            <a:rPr lang="en-US" sz="1400" kern="1200" dirty="0"/>
            <a:t>• Project Milestones</a:t>
          </a:r>
          <a:br>
            <a:rPr lang="en-US" sz="1400" kern="1200" dirty="0"/>
          </a:br>
          <a:r>
            <a:rPr lang="en-US" sz="1400" kern="1200" dirty="0"/>
            <a:t>• Prototype and Demo</a:t>
          </a:r>
          <a:br>
            <a:rPr lang="en-US" sz="1400" kern="1200" dirty="0"/>
          </a:br>
          <a:r>
            <a:rPr lang="en-US" sz="1400" kern="1200" dirty="0"/>
            <a:t>• Challenges and Limitations</a:t>
          </a:r>
          <a:br>
            <a:rPr lang="en-US" sz="1400" kern="1200" dirty="0"/>
          </a:br>
          <a:r>
            <a:rPr lang="en-US" sz="1400" kern="1200" dirty="0"/>
            <a:t>• Future Work</a:t>
          </a:r>
          <a:br>
            <a:rPr lang="en-US" sz="1400" kern="1200" dirty="0"/>
          </a:br>
          <a:r>
            <a:rPr lang="en-US" sz="1400" kern="1200" dirty="0"/>
            <a:t>• Conclusion</a:t>
          </a:r>
          <a:br>
            <a:rPr lang="en-US" sz="1400" kern="1200" dirty="0"/>
          </a:br>
          <a:r>
            <a:rPr lang="en-US" sz="1400" kern="1200" dirty="0"/>
            <a:t>• </a:t>
          </a:r>
          <a:r>
            <a:rPr lang="en-US" sz="1400" kern="1200" dirty="0">
              <a:latin typeface="Tw Cen MT" panose="020B0602020104020603"/>
            </a:rPr>
            <a:t>Resources</a:t>
          </a:r>
          <a:br>
            <a:rPr lang="en-US" sz="1400" kern="1200" dirty="0"/>
          </a:br>
          <a:endParaRPr lang="en-US" sz="1400" kern="1200" dirty="0">
            <a:latin typeface="Tw Cen MT" panose="020B0602020104020603"/>
          </a:endParaRPr>
        </a:p>
      </dsp:txBody>
      <dsp:txXfrm>
        <a:off x="303644" y="3036992"/>
        <a:ext cx="2780950" cy="50189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2A2767-FEC0-45D8-A250-3A0CECEC10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3D87BEA-720A-4B01-983C-6493C00177B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438802-F28A-42D1-9BCA-40E34B52D6F0}" type="datetimeFigureOut">
              <a:rPr lang="en-US" smtClean="0"/>
              <a:t>4/22/2024</a:t>
            </a:fld>
            <a:endParaRPr lang="en-US" dirty="0"/>
          </a:p>
        </p:txBody>
      </p:sp>
      <p:sp>
        <p:nvSpPr>
          <p:cNvPr id="4" name="Footer Placeholder 3">
            <a:extLst>
              <a:ext uri="{FF2B5EF4-FFF2-40B4-BE49-F238E27FC236}">
                <a16:creationId xmlns:a16="http://schemas.microsoft.com/office/drawing/2014/main" id="{8D7F7142-7B6D-4E82-A762-17951F1395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7AA5D6A-4E5C-4EA7-A13B-15A02BB533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8A98BC-2DB8-47A3-A77F-B9E32C266238}" type="slidenum">
              <a:rPr lang="en-US" smtClean="0"/>
              <a:t>‹#›</a:t>
            </a:fld>
            <a:endParaRPr lang="en-US" dirty="0"/>
          </a:p>
        </p:txBody>
      </p:sp>
    </p:spTree>
    <p:extLst>
      <p:ext uri="{BB962C8B-B14F-4D97-AF65-F5344CB8AC3E}">
        <p14:creationId xmlns:p14="http://schemas.microsoft.com/office/powerpoint/2010/main" val="2845684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65794D-BDB5-4811-AA4A-B25E4EF28521}" type="datetimeFigureOut">
              <a:rPr lang="en-US" smtClean="0"/>
              <a:t>4/22/2024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B1A04-13E8-48CD-97F9-AC2568E1A8D4}" type="slidenum">
              <a:rPr lang="en-US" smtClean="0"/>
              <a:t>‹#›</a:t>
            </a:fld>
            <a:endParaRPr lang="en-US" dirty="0"/>
          </a:p>
        </p:txBody>
      </p:sp>
    </p:spTree>
    <p:extLst>
      <p:ext uri="{BB962C8B-B14F-4D97-AF65-F5344CB8AC3E}">
        <p14:creationId xmlns:p14="http://schemas.microsoft.com/office/powerpoint/2010/main" val="2576999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a:t>
            </a:fld>
            <a:endParaRPr lang="en-US" dirty="0"/>
          </a:p>
        </p:txBody>
      </p:sp>
    </p:spTree>
    <p:extLst>
      <p:ext uri="{BB962C8B-B14F-4D97-AF65-F5344CB8AC3E}">
        <p14:creationId xmlns:p14="http://schemas.microsoft.com/office/powerpoint/2010/main" val="3264305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2</a:t>
            </a:fld>
            <a:endParaRPr lang="en-US" dirty="0"/>
          </a:p>
        </p:txBody>
      </p:sp>
    </p:spTree>
    <p:extLst>
      <p:ext uri="{BB962C8B-B14F-4D97-AF65-F5344CB8AC3E}">
        <p14:creationId xmlns:p14="http://schemas.microsoft.com/office/powerpoint/2010/main" val="1349664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4/22/2024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841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29196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7256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02241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47389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4/22/2024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02244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4/22/2024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4544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90616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0474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97360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22801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4/22/2024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14335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4/22/2024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46593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76122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4/22/2024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6950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1360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09866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4/22/2024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9185221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jpeg"/><Relationship Id="rId7" Type="http://schemas.openxmlformats.org/officeDocument/2006/relationships/diagramLayout" Target="../diagrams/layout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5.jpeg"/><Relationship Id="rId10" Type="http://schemas.microsoft.com/office/2007/relationships/diagramDrawing" Target="../diagrams/drawing1.xml"/><Relationship Id="rId4" Type="http://schemas.openxmlformats.org/officeDocument/2006/relationships/image" Target="../media/image2.png"/><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cstate="email">
            <a:duotone>
              <a:schemeClr val="bg2">
                <a:shade val="48000"/>
                <a:hueMod val="106000"/>
                <a:satMod val="140000"/>
                <a:lumMod val="42000"/>
              </a:schemeClr>
              <a:schemeClr val="bg2">
                <a:tint val="98000"/>
                <a:hueMod val="92000"/>
                <a:satMod val="220000"/>
                <a:lumMod val="90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88D5DFD-FA42-4EB0-B24E-4180C0CC5A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CC864817-5955-484B-9D1F-9BC8DB739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2">
              <a:extLst>
                <a:ext uri="{FF2B5EF4-FFF2-40B4-BE49-F238E27FC236}">
                  <a16:creationId xmlns:a16="http://schemas.microsoft.com/office/drawing/2014/main" id="{280C083F-71A6-4E55-AE35-586518FE29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Lightbulb">
            <a:extLst>
              <a:ext uri="{FF2B5EF4-FFF2-40B4-BE49-F238E27FC236}">
                <a16:creationId xmlns:a16="http://schemas.microsoft.com/office/drawing/2014/main" id="{AC06F95D-BA5D-4DEE-93EF-3FE3173D13FF}"/>
              </a:ext>
            </a:extLst>
          </p:cNvPr>
          <p:cNvPicPr>
            <a:picLocks noChangeAspect="1"/>
          </p:cNvPicPr>
          <p:nvPr/>
        </p:nvPicPr>
        <p:blipFill rotWithShape="1">
          <a:blip r:embed="rId5" cstate="email">
            <a:alphaModFix/>
            <a:extLst>
              <a:ext uri="{28A0092B-C50C-407E-A947-70E740481C1C}">
                <a14:useLocalDpi xmlns:a14="http://schemas.microsoft.com/office/drawing/2010/main"/>
              </a:ext>
            </a:extLst>
          </a:blip>
          <a:srcRect/>
          <a:stretch/>
        </p:blipFill>
        <p:spPr>
          <a:xfrm>
            <a:off x="3611" y="10"/>
            <a:ext cx="12188389" cy="6857990"/>
          </a:xfrm>
          <a:prstGeom prst="rect">
            <a:avLst/>
          </a:prstGeom>
        </p:spPr>
      </p:pic>
      <p:grpSp>
        <p:nvGrpSpPr>
          <p:cNvPr id="14" name="Group 13">
            <a:extLst>
              <a:ext uri="{FF2B5EF4-FFF2-40B4-BE49-F238E27FC236}">
                <a16:creationId xmlns:a16="http://schemas.microsoft.com/office/drawing/2014/main" id="{D44056DF-7985-4692-968A-466E9E6AF7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5" name="Round Diagonal Corner Rectangle 7">
              <a:extLst>
                <a:ext uri="{FF2B5EF4-FFF2-40B4-BE49-F238E27FC236}">
                  <a16:creationId xmlns:a16="http://schemas.microsoft.com/office/drawing/2014/main" id="{B414A174-532A-4602-934F-9858D1D86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940B0C0C-7F94-4725-8108-62B3B7A5AE7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7" name="Freeform 32">
                <a:extLst>
                  <a:ext uri="{FF2B5EF4-FFF2-40B4-BE49-F238E27FC236}">
                    <a16:creationId xmlns:a16="http://schemas.microsoft.com/office/drawing/2014/main" id="{367EAC5B-1891-480A-A3AD-B9F6A88FA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 name="Freeform 33">
                <a:extLst>
                  <a:ext uri="{FF2B5EF4-FFF2-40B4-BE49-F238E27FC236}">
                    <a16:creationId xmlns:a16="http://schemas.microsoft.com/office/drawing/2014/main" id="{E33FF633-15BA-464F-8F5B-26C56665F7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9" name="Freeform 34">
                <a:extLst>
                  <a:ext uri="{FF2B5EF4-FFF2-40B4-BE49-F238E27FC236}">
                    <a16:creationId xmlns:a16="http://schemas.microsoft.com/office/drawing/2014/main" id="{0C949DF6-E66B-4DB8-AB52-30CA781B4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 name="Freeform 37">
                <a:extLst>
                  <a:ext uri="{FF2B5EF4-FFF2-40B4-BE49-F238E27FC236}">
                    <a16:creationId xmlns:a16="http://schemas.microsoft.com/office/drawing/2014/main" id="{309C2298-5EF9-4B09-8995-014F6D3BF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 name="Freeform 35">
                <a:extLst>
                  <a:ext uri="{FF2B5EF4-FFF2-40B4-BE49-F238E27FC236}">
                    <a16:creationId xmlns:a16="http://schemas.microsoft.com/office/drawing/2014/main" id="{319B2AFC-EBFF-477C-A364-6D575BE5AA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 name="Freeform 36">
                <a:extLst>
                  <a:ext uri="{FF2B5EF4-FFF2-40B4-BE49-F238E27FC236}">
                    <a16:creationId xmlns:a16="http://schemas.microsoft.com/office/drawing/2014/main" id="{CC6B7D67-F2F8-4B07-B954-EAC9135B2B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 name="Freeform 38">
                <a:extLst>
                  <a:ext uri="{FF2B5EF4-FFF2-40B4-BE49-F238E27FC236}">
                    <a16:creationId xmlns:a16="http://schemas.microsoft.com/office/drawing/2014/main" id="{7FF1659D-33DA-4F62-8567-A54020D2E2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4" name="Freeform 39">
                <a:extLst>
                  <a:ext uri="{FF2B5EF4-FFF2-40B4-BE49-F238E27FC236}">
                    <a16:creationId xmlns:a16="http://schemas.microsoft.com/office/drawing/2014/main" id="{9110F572-DC3D-4AB3-B731-B73BD6505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5" name="Freeform 40">
                <a:extLst>
                  <a:ext uri="{FF2B5EF4-FFF2-40B4-BE49-F238E27FC236}">
                    <a16:creationId xmlns:a16="http://schemas.microsoft.com/office/drawing/2014/main" id="{A2F7D0E9-68CE-40F9-B0E9-F915103ECF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6" name="Rectangle 41">
                <a:extLst>
                  <a:ext uri="{FF2B5EF4-FFF2-40B4-BE49-F238E27FC236}">
                    <a16:creationId xmlns:a16="http://schemas.microsoft.com/office/drawing/2014/main" id="{AB69A438-1FB7-454A-A3E9-0C329643CD4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27" name="Freeform 32">
                <a:extLst>
                  <a:ext uri="{FF2B5EF4-FFF2-40B4-BE49-F238E27FC236}">
                    <a16:creationId xmlns:a16="http://schemas.microsoft.com/office/drawing/2014/main" id="{E64598D0-3A2C-4570-9E7C-C52C89549B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8" name="Freeform 33">
                <a:extLst>
                  <a:ext uri="{FF2B5EF4-FFF2-40B4-BE49-F238E27FC236}">
                    <a16:creationId xmlns:a16="http://schemas.microsoft.com/office/drawing/2014/main" id="{CC17CF42-8908-477B-9F36-DA1306CA01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9" name="Freeform 34">
                <a:extLst>
                  <a:ext uri="{FF2B5EF4-FFF2-40B4-BE49-F238E27FC236}">
                    <a16:creationId xmlns:a16="http://schemas.microsoft.com/office/drawing/2014/main" id="{A2457851-D4A0-404C-BF3F-99AE00B9E9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 name="Freeform 37">
                <a:extLst>
                  <a:ext uri="{FF2B5EF4-FFF2-40B4-BE49-F238E27FC236}">
                    <a16:creationId xmlns:a16="http://schemas.microsoft.com/office/drawing/2014/main" id="{ECC300FA-EE4A-489E-9A47-79BEBF05D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1" name="Freeform 35">
                <a:extLst>
                  <a:ext uri="{FF2B5EF4-FFF2-40B4-BE49-F238E27FC236}">
                    <a16:creationId xmlns:a16="http://schemas.microsoft.com/office/drawing/2014/main" id="{0D1F26E2-902B-416B-A1DB-80DAF78D8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2" name="Freeform 36">
                <a:extLst>
                  <a:ext uri="{FF2B5EF4-FFF2-40B4-BE49-F238E27FC236}">
                    <a16:creationId xmlns:a16="http://schemas.microsoft.com/office/drawing/2014/main" id="{491346A0-BF6D-45A5-806A-2150768722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 name="Freeform 38">
                <a:extLst>
                  <a:ext uri="{FF2B5EF4-FFF2-40B4-BE49-F238E27FC236}">
                    <a16:creationId xmlns:a16="http://schemas.microsoft.com/office/drawing/2014/main" id="{A8A5AAC9-38FD-4A03-AB91-236F2AAC62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 name="Freeform 39">
                <a:extLst>
                  <a:ext uri="{FF2B5EF4-FFF2-40B4-BE49-F238E27FC236}">
                    <a16:creationId xmlns:a16="http://schemas.microsoft.com/office/drawing/2014/main" id="{7AD4105C-55AA-47FF-AC5D-5BCB0B78C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5" name="Freeform 40">
                <a:extLst>
                  <a:ext uri="{FF2B5EF4-FFF2-40B4-BE49-F238E27FC236}">
                    <a16:creationId xmlns:a16="http://schemas.microsoft.com/office/drawing/2014/main" id="{1C4B42B1-B112-4057-82C3-E5AF3BC7F6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6" name="Rectangle 41">
                <a:extLst>
                  <a:ext uri="{FF2B5EF4-FFF2-40B4-BE49-F238E27FC236}">
                    <a16:creationId xmlns:a16="http://schemas.microsoft.com/office/drawing/2014/main" id="{C8B37395-3651-4E66-A62E-31529FABC8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4D687081-16D7-4BC5-A7DB-E70117439F85}"/>
              </a:ext>
            </a:extLst>
          </p:cNvPr>
          <p:cNvSpPr>
            <a:spLocks noGrp="1"/>
          </p:cNvSpPr>
          <p:nvPr>
            <p:ph type="ctrTitle"/>
          </p:nvPr>
        </p:nvSpPr>
        <p:spPr>
          <a:xfrm>
            <a:off x="2667000" y="2328334"/>
            <a:ext cx="6858000" cy="1367896"/>
          </a:xfrm>
        </p:spPr>
        <p:txBody>
          <a:bodyPr anchor="ctr">
            <a:normAutofit fontScale="90000"/>
          </a:bodyPr>
          <a:lstStyle/>
          <a:p>
            <a:pPr algn="ctr"/>
            <a:r>
              <a:rPr lang="en-US" dirty="0"/>
              <a:t>White Hats &amp; Password cracking</a:t>
            </a:r>
          </a:p>
        </p:txBody>
      </p:sp>
      <p:sp>
        <p:nvSpPr>
          <p:cNvPr id="3" name="Subtitle 2">
            <a:extLst>
              <a:ext uri="{FF2B5EF4-FFF2-40B4-BE49-F238E27FC236}">
                <a16:creationId xmlns:a16="http://schemas.microsoft.com/office/drawing/2014/main" id="{1841851F-203A-4F8E-AA75-478526ABA894}"/>
              </a:ext>
            </a:extLst>
          </p:cNvPr>
          <p:cNvSpPr>
            <a:spLocks noGrp="1"/>
          </p:cNvSpPr>
          <p:nvPr>
            <p:ph type="subTitle" idx="1"/>
          </p:nvPr>
        </p:nvSpPr>
        <p:spPr>
          <a:xfrm>
            <a:off x="-598813" y="4632278"/>
            <a:ext cx="5976936" cy="2107935"/>
          </a:xfrm>
        </p:spPr>
        <p:txBody>
          <a:bodyPr vert="horz" lIns="91440" tIns="45720" rIns="91440" bIns="45720" rtlCol="0" anchor="t">
            <a:normAutofit/>
          </a:bodyPr>
          <a:lstStyle/>
          <a:p>
            <a:pPr algn="ctr"/>
            <a:r>
              <a:rPr lang="en-US" dirty="0">
                <a:solidFill>
                  <a:schemeClr val="tx1"/>
                </a:solidFill>
              </a:rPr>
              <a:t>Nate Otting</a:t>
            </a:r>
          </a:p>
          <a:p>
            <a:pPr algn="ctr"/>
            <a:r>
              <a:rPr lang="en-US" dirty="0">
                <a:solidFill>
                  <a:schemeClr val="tx1"/>
                </a:solidFill>
              </a:rPr>
              <a:t>Joshua Mata</a:t>
            </a:r>
          </a:p>
          <a:p>
            <a:pPr algn="ctr"/>
            <a:r>
              <a:rPr lang="en-US" dirty="0">
                <a:solidFill>
                  <a:schemeClr val="tx1"/>
                </a:solidFill>
              </a:rPr>
              <a:t>Everett Getchell</a:t>
            </a:r>
          </a:p>
          <a:p>
            <a:pPr algn="ctr"/>
            <a:r>
              <a:rPr lang="en-US" dirty="0">
                <a:solidFill>
                  <a:schemeClr val="tx1"/>
                </a:solidFill>
              </a:rPr>
              <a:t>Professor: Dr. Gonzalo D. Parra</a:t>
            </a:r>
          </a:p>
        </p:txBody>
      </p:sp>
      <p:sp>
        <p:nvSpPr>
          <p:cNvPr id="38" name="Rectangle 37">
            <a:extLst>
              <a:ext uri="{FF2B5EF4-FFF2-40B4-BE49-F238E27FC236}">
                <a16:creationId xmlns:a16="http://schemas.microsoft.com/office/drawing/2014/main" id="{6B6D540F-1E2F-416F-819F-D8216BC8F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4" name="TextBox 3">
            <a:extLst>
              <a:ext uri="{FF2B5EF4-FFF2-40B4-BE49-F238E27FC236}">
                <a16:creationId xmlns:a16="http://schemas.microsoft.com/office/drawing/2014/main" id="{BA698E50-82FF-6ED1-A5B1-5F0DC92B6C4A}"/>
              </a:ext>
            </a:extLst>
          </p:cNvPr>
          <p:cNvSpPr txBox="1"/>
          <p:nvPr/>
        </p:nvSpPr>
        <p:spPr>
          <a:xfrm>
            <a:off x="2893218" y="3841551"/>
            <a:ext cx="652581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Department of </a:t>
            </a:r>
            <a:r>
              <a:rPr lang="en-US" sz="2000"/>
              <a:t>Engineering, Computing</a:t>
            </a:r>
            <a:r>
              <a:rPr lang="en-US" sz="2000" dirty="0"/>
              <a:t>, and Cybersecurity</a:t>
            </a:r>
            <a:endParaRPr lang="en-US" dirty="0"/>
          </a:p>
        </p:txBody>
      </p:sp>
    </p:spTree>
    <p:extLst>
      <p:ext uri="{BB962C8B-B14F-4D97-AF65-F5344CB8AC3E}">
        <p14:creationId xmlns:p14="http://schemas.microsoft.com/office/powerpoint/2010/main" val="2185875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36567-3B78-6066-6151-8FC24E210753}"/>
              </a:ext>
            </a:extLst>
          </p:cNvPr>
          <p:cNvSpPr>
            <a:spLocks noGrp="1"/>
          </p:cNvSpPr>
          <p:nvPr>
            <p:ph type="title"/>
          </p:nvPr>
        </p:nvSpPr>
        <p:spPr/>
        <p:txBody>
          <a:bodyPr/>
          <a:lstStyle/>
          <a:p>
            <a:r>
              <a:rPr lang="en-US" dirty="0"/>
              <a:t>Password cracking</a:t>
            </a:r>
          </a:p>
        </p:txBody>
      </p:sp>
      <p:sp>
        <p:nvSpPr>
          <p:cNvPr id="3" name="Content Placeholder 2">
            <a:extLst>
              <a:ext uri="{FF2B5EF4-FFF2-40B4-BE49-F238E27FC236}">
                <a16:creationId xmlns:a16="http://schemas.microsoft.com/office/drawing/2014/main" id="{FF499F49-37CF-1E39-8284-16BFE113DE1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75664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2AFD6-7946-09EA-4B3A-925B507C89DC}"/>
              </a:ext>
            </a:extLst>
          </p:cNvPr>
          <p:cNvSpPr>
            <a:spLocks noGrp="1"/>
          </p:cNvSpPr>
          <p:nvPr>
            <p:ph type="title"/>
          </p:nvPr>
        </p:nvSpPr>
        <p:spPr/>
        <p:txBody>
          <a:bodyPr/>
          <a:lstStyle/>
          <a:p>
            <a:r>
              <a:rPr lang="en-US" dirty="0"/>
              <a:t>Prototype and Demo</a:t>
            </a:r>
          </a:p>
        </p:txBody>
      </p:sp>
      <p:sp>
        <p:nvSpPr>
          <p:cNvPr id="3" name="Content Placeholder 2">
            <a:extLst>
              <a:ext uri="{FF2B5EF4-FFF2-40B4-BE49-F238E27FC236}">
                <a16:creationId xmlns:a16="http://schemas.microsoft.com/office/drawing/2014/main" id="{21E87FC7-3A6F-52BB-7B25-19478C52325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64034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B78D-0A44-A639-0BC4-BE2E75E9CF8C}"/>
              </a:ext>
            </a:extLst>
          </p:cNvPr>
          <p:cNvSpPr>
            <a:spLocks noGrp="1"/>
          </p:cNvSpPr>
          <p:nvPr>
            <p:ph type="title"/>
          </p:nvPr>
        </p:nvSpPr>
        <p:spPr/>
        <p:txBody>
          <a:bodyPr/>
          <a:lstStyle/>
          <a:p>
            <a:r>
              <a:rPr lang="en-US" dirty="0"/>
              <a:t>Challenges and limitations</a:t>
            </a:r>
          </a:p>
        </p:txBody>
      </p:sp>
      <p:sp>
        <p:nvSpPr>
          <p:cNvPr id="3" name="Content Placeholder 2">
            <a:extLst>
              <a:ext uri="{FF2B5EF4-FFF2-40B4-BE49-F238E27FC236}">
                <a16:creationId xmlns:a16="http://schemas.microsoft.com/office/drawing/2014/main" id="{B1EF62E9-516E-D892-BD55-9E212BF6D7B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93659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F450F-6AF1-D5CE-1F21-A9AB13DF3BA9}"/>
              </a:ext>
            </a:extLst>
          </p:cNvPr>
          <p:cNvSpPr>
            <a:spLocks noGrp="1"/>
          </p:cNvSpPr>
          <p:nvPr>
            <p:ph type="title"/>
          </p:nvPr>
        </p:nvSpPr>
        <p:spPr/>
        <p:txBody>
          <a:bodyPr/>
          <a:lstStyle/>
          <a:p>
            <a:r>
              <a:rPr lang="en-US" dirty="0"/>
              <a:t>Challenges &amp; Limitations</a:t>
            </a:r>
          </a:p>
        </p:txBody>
      </p:sp>
      <p:sp>
        <p:nvSpPr>
          <p:cNvPr id="3" name="Content Placeholder 2">
            <a:extLst>
              <a:ext uri="{FF2B5EF4-FFF2-40B4-BE49-F238E27FC236}">
                <a16:creationId xmlns:a16="http://schemas.microsoft.com/office/drawing/2014/main" id="{94FFDC75-ACD1-6171-1E7F-367E4EF65DD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34511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056A5-56B5-6F82-B2A8-2099F290732B}"/>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90EA74E1-402A-1DF3-BB11-071A00499A6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045709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1F12-5857-0C05-F63D-2C52BE789484}"/>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84E6C12-8E3B-9C09-A8AF-140AE0647E1E}"/>
              </a:ext>
            </a:extLst>
          </p:cNvPr>
          <p:cNvSpPr>
            <a:spLocks noGrp="1"/>
          </p:cNvSpPr>
          <p:nvPr>
            <p:ph idx="1"/>
          </p:nvPr>
        </p:nvSpPr>
        <p:spPr>
          <a:xfrm>
            <a:off x="1141412" y="2249487"/>
            <a:ext cx="9905999" cy="3982245"/>
          </a:xfrm>
        </p:spPr>
        <p:txBody>
          <a:bodyPr vert="horz" lIns="91440" tIns="45720" rIns="91440" bIns="45720" rtlCol="0" anchor="t">
            <a:normAutofit fontScale="92500" lnSpcReduction="10000"/>
          </a:bodyPr>
          <a:lstStyle/>
          <a:p>
            <a:endParaRPr lang="en-US"/>
          </a:p>
          <a:p>
            <a:endParaRPr lang="en-US" dirty="0"/>
          </a:p>
          <a:p>
            <a:endParaRPr lang="en-US" dirty="0"/>
          </a:p>
          <a:p>
            <a:endParaRPr lang="en-US" dirty="0"/>
          </a:p>
          <a:p>
            <a:endParaRPr lang="en-US" dirty="0"/>
          </a:p>
          <a:p>
            <a:endParaRPr lang="en-US" dirty="0"/>
          </a:p>
          <a:p>
            <a:r>
              <a:rPr lang="en-US" dirty="0"/>
              <a:t>Our project findings and information can be found at:</a:t>
            </a:r>
            <a:r>
              <a:rPr lang="en-US" dirty="0">
                <a:ea typeface="+mn-lt"/>
                <a:cs typeface="+mn-lt"/>
              </a:rPr>
              <a:t> https://github.com/egetche/CompSystemsSecProject</a:t>
            </a:r>
            <a:endParaRPr lang="en-US" dirty="0"/>
          </a:p>
        </p:txBody>
      </p:sp>
    </p:spTree>
    <p:extLst>
      <p:ext uri="{BB962C8B-B14F-4D97-AF65-F5344CB8AC3E}">
        <p14:creationId xmlns:p14="http://schemas.microsoft.com/office/powerpoint/2010/main" val="1855042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grpSp>
        <p:nvGrpSpPr>
          <p:cNvPr id="340" name="Group 279">
            <a:extLst>
              <a:ext uri="{FF2B5EF4-FFF2-40B4-BE49-F238E27FC236}">
                <a16:creationId xmlns:a16="http://schemas.microsoft.com/office/drawing/2014/main" id="{5FE07634-A83A-4681-9C1D-BC0775F9D2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81" name="Rectangle 280">
              <a:extLst>
                <a:ext uri="{FF2B5EF4-FFF2-40B4-BE49-F238E27FC236}">
                  <a16:creationId xmlns:a16="http://schemas.microsoft.com/office/drawing/2014/main" id="{BF62976A-266E-4650-88F2-C16130F3D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2" name="Picture 2">
              <a:extLst>
                <a:ext uri="{FF2B5EF4-FFF2-40B4-BE49-F238E27FC236}">
                  <a16:creationId xmlns:a16="http://schemas.microsoft.com/office/drawing/2014/main" id="{88D9B99B-59C2-481A-A948-F87920A7FE5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9A134327-4864-46BB-A57A-7055C9E3AEC1}"/>
              </a:ext>
            </a:extLst>
          </p:cNvPr>
          <p:cNvSpPr>
            <a:spLocks noGrp="1"/>
          </p:cNvSpPr>
          <p:nvPr>
            <p:ph type="title"/>
          </p:nvPr>
        </p:nvSpPr>
        <p:spPr>
          <a:xfrm>
            <a:off x="7962519" y="618518"/>
            <a:ext cx="3084891" cy="1478570"/>
          </a:xfrm>
        </p:spPr>
        <p:txBody>
          <a:bodyPr>
            <a:normAutofit/>
          </a:bodyPr>
          <a:lstStyle/>
          <a:p>
            <a:r>
              <a:rPr lang="en-US" sz="3200" dirty="0"/>
              <a:t>Content</a:t>
            </a:r>
          </a:p>
        </p:txBody>
      </p:sp>
      <p:pic>
        <p:nvPicPr>
          <p:cNvPr id="10" name="Content Placeholder 6" descr="circuit board">
            <a:extLst>
              <a:ext uri="{FF2B5EF4-FFF2-40B4-BE49-F238E27FC236}">
                <a16:creationId xmlns:a16="http://schemas.microsoft.com/office/drawing/2014/main" id="{38616497-6A2B-4863-A3DD-A2D0AF074897}"/>
              </a:ext>
            </a:extLst>
          </p:cNvPr>
          <p:cNvPicPr>
            <a:picLocks noChangeAspect="1"/>
          </p:cNvPicPr>
          <p:nvPr/>
        </p:nvPicPr>
        <p:blipFill rotWithShape="1">
          <a:blip r:embed="rId5"/>
          <a:srcRect l="7131" r="14065"/>
          <a:stretch/>
        </p:blipFill>
        <p:spPr>
          <a:xfrm flipH="1">
            <a:off x="-5597" y="10"/>
            <a:ext cx="7558541" cy="6857990"/>
          </a:xfrm>
          <a:prstGeom prst="rect">
            <a:avLst/>
          </a:prstGeom>
        </p:spPr>
      </p:pic>
      <p:grpSp>
        <p:nvGrpSpPr>
          <p:cNvPr id="341" name="Group 283">
            <a:extLst>
              <a:ext uri="{FF2B5EF4-FFF2-40B4-BE49-F238E27FC236}">
                <a16:creationId xmlns:a16="http://schemas.microsoft.com/office/drawing/2014/main" id="{A2E1FE48-FA7B-4262-B922-041542931D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285" name="Rectangle 284">
              <a:extLst>
                <a:ext uri="{FF2B5EF4-FFF2-40B4-BE49-F238E27FC236}">
                  <a16:creationId xmlns:a16="http://schemas.microsoft.com/office/drawing/2014/main" id="{F2E644B1-8F72-4AC4-89F1-EB3A027341E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86" name="Freeform 6">
              <a:extLst>
                <a:ext uri="{FF2B5EF4-FFF2-40B4-BE49-F238E27FC236}">
                  <a16:creationId xmlns:a16="http://schemas.microsoft.com/office/drawing/2014/main" id="{1781B8E8-8A26-4FFB-BE0C-7C0C644F7C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7" name="Freeform 7">
              <a:extLst>
                <a:ext uri="{FF2B5EF4-FFF2-40B4-BE49-F238E27FC236}">
                  <a16:creationId xmlns:a16="http://schemas.microsoft.com/office/drawing/2014/main" id="{4109D997-E9DF-4429-A643-3E691E2B70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8" name="Rectangle 287">
              <a:extLst>
                <a:ext uri="{FF2B5EF4-FFF2-40B4-BE49-F238E27FC236}">
                  <a16:creationId xmlns:a16="http://schemas.microsoft.com/office/drawing/2014/main" id="{B392695A-F131-4C51-B689-3F4D5B1A2F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89" name="Freeform 9">
              <a:extLst>
                <a:ext uri="{FF2B5EF4-FFF2-40B4-BE49-F238E27FC236}">
                  <a16:creationId xmlns:a16="http://schemas.microsoft.com/office/drawing/2014/main" id="{8218EC3E-07D0-417A-B0A8-057F825EF7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0" name="Freeform 10">
              <a:extLst>
                <a:ext uri="{FF2B5EF4-FFF2-40B4-BE49-F238E27FC236}">
                  <a16:creationId xmlns:a16="http://schemas.microsoft.com/office/drawing/2014/main" id="{B036399E-7675-47B6-A645-242946879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1" name="Freeform 11">
              <a:extLst>
                <a:ext uri="{FF2B5EF4-FFF2-40B4-BE49-F238E27FC236}">
                  <a16:creationId xmlns:a16="http://schemas.microsoft.com/office/drawing/2014/main" id="{C44A0438-B8A4-43B3-B17C-B919FCD92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2" name="Freeform 12">
              <a:extLst>
                <a:ext uri="{FF2B5EF4-FFF2-40B4-BE49-F238E27FC236}">
                  <a16:creationId xmlns:a16="http://schemas.microsoft.com/office/drawing/2014/main" id="{ABC7257F-6F64-4B81-BDA7-7C232BCBA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3" name="Freeform 13">
              <a:extLst>
                <a:ext uri="{FF2B5EF4-FFF2-40B4-BE49-F238E27FC236}">
                  <a16:creationId xmlns:a16="http://schemas.microsoft.com/office/drawing/2014/main" id="{72DD7E92-F033-480C-A220-63CE422C3A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4" name="Freeform 14">
              <a:extLst>
                <a:ext uri="{FF2B5EF4-FFF2-40B4-BE49-F238E27FC236}">
                  <a16:creationId xmlns:a16="http://schemas.microsoft.com/office/drawing/2014/main" id="{444A9AC9-463E-45E7-A818-13F664F7C0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5" name="Freeform 15">
              <a:extLst>
                <a:ext uri="{FF2B5EF4-FFF2-40B4-BE49-F238E27FC236}">
                  <a16:creationId xmlns:a16="http://schemas.microsoft.com/office/drawing/2014/main" id="{6CCE9BBE-5DE3-4991-80CA-DFEB928673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6" name="Freeform 16">
              <a:extLst>
                <a:ext uri="{FF2B5EF4-FFF2-40B4-BE49-F238E27FC236}">
                  <a16:creationId xmlns:a16="http://schemas.microsoft.com/office/drawing/2014/main" id="{3180F6DF-A13F-491C-BF97-B206E3E7B9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7" name="Freeform 17">
              <a:extLst>
                <a:ext uri="{FF2B5EF4-FFF2-40B4-BE49-F238E27FC236}">
                  <a16:creationId xmlns:a16="http://schemas.microsoft.com/office/drawing/2014/main" id="{CAD0E44C-73C8-42BB-ADA8-2BA6B3082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8" name="Freeform 18">
              <a:extLst>
                <a:ext uri="{FF2B5EF4-FFF2-40B4-BE49-F238E27FC236}">
                  <a16:creationId xmlns:a16="http://schemas.microsoft.com/office/drawing/2014/main" id="{436EC43E-A70D-4E5C-B275-35CA8E93C1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9" name="Freeform 19">
              <a:extLst>
                <a:ext uri="{FF2B5EF4-FFF2-40B4-BE49-F238E27FC236}">
                  <a16:creationId xmlns:a16="http://schemas.microsoft.com/office/drawing/2014/main" id="{ADE7E5B6-2E2A-4F56-9E90-F8613E6D1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0" name="Freeform 20">
              <a:extLst>
                <a:ext uri="{FF2B5EF4-FFF2-40B4-BE49-F238E27FC236}">
                  <a16:creationId xmlns:a16="http://schemas.microsoft.com/office/drawing/2014/main" id="{86B9E49B-AE8D-47E0-BACC-A6D0AC3AB2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1" name="Freeform 21">
              <a:extLst>
                <a:ext uri="{FF2B5EF4-FFF2-40B4-BE49-F238E27FC236}">
                  <a16:creationId xmlns:a16="http://schemas.microsoft.com/office/drawing/2014/main" id="{2EB961AF-CD61-41BA-B0B2-0741A5ED64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2" name="Freeform 22">
              <a:extLst>
                <a:ext uri="{FF2B5EF4-FFF2-40B4-BE49-F238E27FC236}">
                  <a16:creationId xmlns:a16="http://schemas.microsoft.com/office/drawing/2014/main" id="{DC42BDA1-810A-4135-B3B1-B3161D372A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3" name="Freeform 23">
              <a:extLst>
                <a:ext uri="{FF2B5EF4-FFF2-40B4-BE49-F238E27FC236}">
                  <a16:creationId xmlns:a16="http://schemas.microsoft.com/office/drawing/2014/main" id="{FA51FCA8-FCF4-4116-8CB2-5C539E37F4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4" name="Freeform 24">
              <a:extLst>
                <a:ext uri="{FF2B5EF4-FFF2-40B4-BE49-F238E27FC236}">
                  <a16:creationId xmlns:a16="http://schemas.microsoft.com/office/drawing/2014/main" id="{F2850A10-CDBC-462A-8CB7-0258746834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5" name="Freeform 25">
              <a:extLst>
                <a:ext uri="{FF2B5EF4-FFF2-40B4-BE49-F238E27FC236}">
                  <a16:creationId xmlns:a16="http://schemas.microsoft.com/office/drawing/2014/main" id="{738A37B9-77C2-4464-BF1F-2AF25A0D29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6" name="Freeform 26">
              <a:extLst>
                <a:ext uri="{FF2B5EF4-FFF2-40B4-BE49-F238E27FC236}">
                  <a16:creationId xmlns:a16="http://schemas.microsoft.com/office/drawing/2014/main" id="{89026C8B-A162-4523-A51B-9F1200BC60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7" name="Freeform 27">
              <a:extLst>
                <a:ext uri="{FF2B5EF4-FFF2-40B4-BE49-F238E27FC236}">
                  <a16:creationId xmlns:a16="http://schemas.microsoft.com/office/drawing/2014/main" id="{5B76BC40-1FA2-477D-B2C2-4763577DB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8" name="Freeform 28">
              <a:extLst>
                <a:ext uri="{FF2B5EF4-FFF2-40B4-BE49-F238E27FC236}">
                  <a16:creationId xmlns:a16="http://schemas.microsoft.com/office/drawing/2014/main" id="{6BC68EAA-2809-4AE4-80C1-2555CEF73D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9" name="Freeform 29">
              <a:extLst>
                <a:ext uri="{FF2B5EF4-FFF2-40B4-BE49-F238E27FC236}">
                  <a16:creationId xmlns:a16="http://schemas.microsoft.com/office/drawing/2014/main" id="{FE709D1B-0541-4414-9E87-CF7D6918C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0" name="Freeform 30">
              <a:extLst>
                <a:ext uri="{FF2B5EF4-FFF2-40B4-BE49-F238E27FC236}">
                  <a16:creationId xmlns:a16="http://schemas.microsoft.com/office/drawing/2014/main" id="{33BCB888-11B8-4D01-BCDA-59BBA28DC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1" name="Freeform 31">
              <a:extLst>
                <a:ext uri="{FF2B5EF4-FFF2-40B4-BE49-F238E27FC236}">
                  <a16:creationId xmlns:a16="http://schemas.microsoft.com/office/drawing/2014/main" id="{28E5CE3E-C11A-4CF7-82BF-37D1221D4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2" name="Freeform 32">
              <a:extLst>
                <a:ext uri="{FF2B5EF4-FFF2-40B4-BE49-F238E27FC236}">
                  <a16:creationId xmlns:a16="http://schemas.microsoft.com/office/drawing/2014/main" id="{55284FC3-21FB-4FA7-B695-2D6A9CEF73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3" name="Rectangle 312">
              <a:extLst>
                <a:ext uri="{FF2B5EF4-FFF2-40B4-BE49-F238E27FC236}">
                  <a16:creationId xmlns:a16="http://schemas.microsoft.com/office/drawing/2014/main" id="{13DA6B78-00DE-4E55-9124-EFD72519BB9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14" name="Freeform 34">
              <a:extLst>
                <a:ext uri="{FF2B5EF4-FFF2-40B4-BE49-F238E27FC236}">
                  <a16:creationId xmlns:a16="http://schemas.microsoft.com/office/drawing/2014/main" id="{D4602B0F-2844-48BE-9B4A-0366AC9045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5" name="Freeform 35">
              <a:extLst>
                <a:ext uri="{FF2B5EF4-FFF2-40B4-BE49-F238E27FC236}">
                  <a16:creationId xmlns:a16="http://schemas.microsoft.com/office/drawing/2014/main" id="{E31E05BB-6004-474D-9900-D990378F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6" name="Freeform 36">
              <a:extLst>
                <a:ext uri="{FF2B5EF4-FFF2-40B4-BE49-F238E27FC236}">
                  <a16:creationId xmlns:a16="http://schemas.microsoft.com/office/drawing/2014/main" id="{00BD01ED-F65D-4601-A77D-508E960E0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7" name="Freeform 37">
              <a:extLst>
                <a:ext uri="{FF2B5EF4-FFF2-40B4-BE49-F238E27FC236}">
                  <a16:creationId xmlns:a16="http://schemas.microsoft.com/office/drawing/2014/main" id="{FD307CAE-789C-4E80-B6F1-9858A3ABA3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8" name="Freeform 38">
              <a:extLst>
                <a:ext uri="{FF2B5EF4-FFF2-40B4-BE49-F238E27FC236}">
                  <a16:creationId xmlns:a16="http://schemas.microsoft.com/office/drawing/2014/main" id="{94B97B29-709E-4E24-B2FA-EF84AA12D2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9" name="Freeform 39">
              <a:extLst>
                <a:ext uri="{FF2B5EF4-FFF2-40B4-BE49-F238E27FC236}">
                  <a16:creationId xmlns:a16="http://schemas.microsoft.com/office/drawing/2014/main" id="{C05D52B9-1FA2-4E7C-8229-B09811A90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0" name="Freeform 40">
              <a:extLst>
                <a:ext uri="{FF2B5EF4-FFF2-40B4-BE49-F238E27FC236}">
                  <a16:creationId xmlns:a16="http://schemas.microsoft.com/office/drawing/2014/main" id="{CC0A5575-2FB9-440F-B9A8-E0DDE1C37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1" name="Freeform 41">
              <a:extLst>
                <a:ext uri="{FF2B5EF4-FFF2-40B4-BE49-F238E27FC236}">
                  <a16:creationId xmlns:a16="http://schemas.microsoft.com/office/drawing/2014/main" id="{AFFCC88F-01DF-4DE1-8CD5-88631E309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2" name="Freeform 42">
              <a:extLst>
                <a:ext uri="{FF2B5EF4-FFF2-40B4-BE49-F238E27FC236}">
                  <a16:creationId xmlns:a16="http://schemas.microsoft.com/office/drawing/2014/main" id="{33EEC40B-E2CD-4BAC-94D6-85B7071422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3" name="Freeform 43">
              <a:extLst>
                <a:ext uri="{FF2B5EF4-FFF2-40B4-BE49-F238E27FC236}">
                  <a16:creationId xmlns:a16="http://schemas.microsoft.com/office/drawing/2014/main" id="{3E0E9643-5C60-4933-BB1B-9A09057E72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4" name="Freeform 44">
              <a:extLst>
                <a:ext uri="{FF2B5EF4-FFF2-40B4-BE49-F238E27FC236}">
                  <a16:creationId xmlns:a16="http://schemas.microsoft.com/office/drawing/2014/main" id="{94F86E92-9EC7-437C-946B-31E7C1C4771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5" name="Rectangle 324">
              <a:extLst>
                <a:ext uri="{FF2B5EF4-FFF2-40B4-BE49-F238E27FC236}">
                  <a16:creationId xmlns:a16="http://schemas.microsoft.com/office/drawing/2014/main" id="{BE9A51BE-C514-46B5-ABA6-7E7C878F8E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26" name="Freeform 46">
              <a:extLst>
                <a:ext uri="{FF2B5EF4-FFF2-40B4-BE49-F238E27FC236}">
                  <a16:creationId xmlns:a16="http://schemas.microsoft.com/office/drawing/2014/main" id="{8B255447-F0E9-4D96-A4B0-F9EDDE58A3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7" name="Freeform 47">
              <a:extLst>
                <a:ext uri="{FF2B5EF4-FFF2-40B4-BE49-F238E27FC236}">
                  <a16:creationId xmlns:a16="http://schemas.microsoft.com/office/drawing/2014/main" id="{AFAC5F3A-3BE7-489E-A848-498B9995F1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8" name="Freeform 48">
              <a:extLst>
                <a:ext uri="{FF2B5EF4-FFF2-40B4-BE49-F238E27FC236}">
                  <a16:creationId xmlns:a16="http://schemas.microsoft.com/office/drawing/2014/main" id="{A974E7AA-5EF3-4817-B0AE-4C1A784EE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9" name="Freeform 49">
              <a:extLst>
                <a:ext uri="{FF2B5EF4-FFF2-40B4-BE49-F238E27FC236}">
                  <a16:creationId xmlns:a16="http://schemas.microsoft.com/office/drawing/2014/main" id="{8AA54AC1-3E87-49C0-A594-87829A2CFF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0" name="Freeform 50">
              <a:extLst>
                <a:ext uri="{FF2B5EF4-FFF2-40B4-BE49-F238E27FC236}">
                  <a16:creationId xmlns:a16="http://schemas.microsoft.com/office/drawing/2014/main" id="{CC237789-73BC-4BD9-BFE8-1325FA4B52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1" name="Freeform 51">
              <a:extLst>
                <a:ext uri="{FF2B5EF4-FFF2-40B4-BE49-F238E27FC236}">
                  <a16:creationId xmlns:a16="http://schemas.microsoft.com/office/drawing/2014/main" id="{DCF4052D-CF62-47DC-991E-49D0BA908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2" name="Freeform 52">
              <a:extLst>
                <a:ext uri="{FF2B5EF4-FFF2-40B4-BE49-F238E27FC236}">
                  <a16:creationId xmlns:a16="http://schemas.microsoft.com/office/drawing/2014/main" id="{2ABD9104-C938-44F2-8622-8407A2593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3" name="Freeform 53">
              <a:extLst>
                <a:ext uri="{FF2B5EF4-FFF2-40B4-BE49-F238E27FC236}">
                  <a16:creationId xmlns:a16="http://schemas.microsoft.com/office/drawing/2014/main" id="{4AA18F60-3E86-4A5A-B82E-A79183ED363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4" name="Freeform 54">
              <a:extLst>
                <a:ext uri="{FF2B5EF4-FFF2-40B4-BE49-F238E27FC236}">
                  <a16:creationId xmlns:a16="http://schemas.microsoft.com/office/drawing/2014/main" id="{0F34C941-6196-4937-99E5-14AAD23F28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5" name="Freeform 55">
              <a:extLst>
                <a:ext uri="{FF2B5EF4-FFF2-40B4-BE49-F238E27FC236}">
                  <a16:creationId xmlns:a16="http://schemas.microsoft.com/office/drawing/2014/main" id="{60DB8A6C-23D7-4A88-BDCE-8FEC86A12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6" name="Freeform 56">
              <a:extLst>
                <a:ext uri="{FF2B5EF4-FFF2-40B4-BE49-F238E27FC236}">
                  <a16:creationId xmlns:a16="http://schemas.microsoft.com/office/drawing/2014/main" id="{29F5F702-AEE6-4633-BB20-7A15C3A31F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7" name="Freeform 57">
              <a:extLst>
                <a:ext uri="{FF2B5EF4-FFF2-40B4-BE49-F238E27FC236}">
                  <a16:creationId xmlns:a16="http://schemas.microsoft.com/office/drawing/2014/main" id="{F30C7A45-6890-4EA5-9F6B-E2AB4D04C5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8" name="Freeform 58">
              <a:extLst>
                <a:ext uri="{FF2B5EF4-FFF2-40B4-BE49-F238E27FC236}">
                  <a16:creationId xmlns:a16="http://schemas.microsoft.com/office/drawing/2014/main" id="{F31A7373-F68A-485D-95DC-B53ACC7B5F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aphicFrame>
        <p:nvGraphicFramePr>
          <p:cNvPr id="200" name="Content Placeholder 2" descr="Smart Art">
            <a:extLst>
              <a:ext uri="{FF2B5EF4-FFF2-40B4-BE49-F238E27FC236}">
                <a16:creationId xmlns:a16="http://schemas.microsoft.com/office/drawing/2014/main" id="{C7094B13-F699-4785-845B-4DB18710A2F8}"/>
              </a:ext>
            </a:extLst>
          </p:cNvPr>
          <p:cNvGraphicFramePr>
            <a:graphicFrameLocks noGrp="1"/>
          </p:cNvGraphicFramePr>
          <p:nvPr>
            <p:ph idx="1"/>
            <p:extLst>
              <p:ext uri="{D42A27DB-BD31-4B8C-83A1-F6EECF244321}">
                <p14:modId xmlns:p14="http://schemas.microsoft.com/office/powerpoint/2010/main" val="3991701812"/>
              </p:ext>
            </p:extLst>
          </p:nvPr>
        </p:nvGraphicFramePr>
        <p:xfrm>
          <a:off x="7962519" y="2249487"/>
          <a:ext cx="3084892" cy="354171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02665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0C21D16B-4DC9-3EEB-9ABB-1BC0810ED731}"/>
              </a:ext>
            </a:extLst>
          </p:cNvPr>
          <p:cNvSpPr>
            <a:spLocks noGrp="1"/>
          </p:cNvSpPr>
          <p:nvPr>
            <p:ph type="title"/>
          </p:nvPr>
        </p:nvSpPr>
        <p:spPr>
          <a:xfrm>
            <a:off x="4996697" y="618518"/>
            <a:ext cx="6050713" cy="1478570"/>
          </a:xfrm>
        </p:spPr>
        <p:txBody>
          <a:bodyPr>
            <a:normAutofit/>
          </a:bodyPr>
          <a:lstStyle/>
          <a:p>
            <a:r>
              <a:rPr lang="en-US" dirty="0"/>
              <a:t>Purpose of the project</a:t>
            </a:r>
          </a:p>
        </p:txBody>
      </p:sp>
      <p:pic>
        <p:nvPicPr>
          <p:cNvPr id="4" name="Picture 3" descr="How to Become a White Hat Hacker: What Education do I Need?">
            <a:extLst>
              <a:ext uri="{FF2B5EF4-FFF2-40B4-BE49-F238E27FC236}">
                <a16:creationId xmlns:a16="http://schemas.microsoft.com/office/drawing/2014/main" id="{8A1040FB-7B77-FB5B-C42F-DF3DB003D982}"/>
              </a:ext>
            </a:extLst>
          </p:cNvPr>
          <p:cNvPicPr>
            <a:picLocks noChangeAspect="1"/>
          </p:cNvPicPr>
          <p:nvPr/>
        </p:nvPicPr>
        <p:blipFill rotWithShape="1">
          <a:blip r:embed="rId4"/>
          <a:srcRect l="24537" r="24768"/>
          <a:stretch/>
        </p:blipFill>
        <p:spPr>
          <a:xfrm>
            <a:off x="-5597" y="10"/>
            <a:ext cx="4635583" cy="6857990"/>
          </a:xfrm>
          <a:prstGeom prst="rect">
            <a:avLst/>
          </a:prstGeom>
        </p:spPr>
      </p:pic>
      <p:grpSp>
        <p:nvGrpSpPr>
          <p:cNvPr id="13" name="Group 12">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Rectangle 16">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Rectangle 41">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Rectangle 53">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7CFA6482-AFD5-895C-9AA1-5F7BD2CA8446}"/>
              </a:ext>
            </a:extLst>
          </p:cNvPr>
          <p:cNvSpPr>
            <a:spLocks noGrp="1"/>
          </p:cNvSpPr>
          <p:nvPr>
            <p:ph idx="1"/>
          </p:nvPr>
        </p:nvSpPr>
        <p:spPr>
          <a:xfrm>
            <a:off x="4968958" y="2249487"/>
            <a:ext cx="6078453" cy="3541714"/>
          </a:xfrm>
        </p:spPr>
        <p:txBody>
          <a:bodyPr vert="horz" lIns="91440" tIns="45720" rIns="91440" bIns="45720" rtlCol="0">
            <a:normAutofit/>
          </a:bodyPr>
          <a:lstStyle/>
          <a:p>
            <a:pPr>
              <a:lnSpc>
                <a:spcPct val="110000"/>
              </a:lnSpc>
            </a:pPr>
            <a:endParaRPr lang="en-US" sz="1700"/>
          </a:p>
          <a:p>
            <a:pPr marL="0" indent="0">
              <a:lnSpc>
                <a:spcPct val="110000"/>
              </a:lnSpc>
              <a:buNone/>
            </a:pPr>
            <a:r>
              <a:rPr lang="en-US" sz="1700">
                <a:latin typeface="Calibri"/>
                <a:cs typeface="Calibri"/>
              </a:rPr>
              <a:t>Most often we see hackers in movies as morally questionable, but it is important to show that not all hackers are fighting to take our information, but instead to find ways to protect them.</a:t>
            </a:r>
          </a:p>
          <a:p>
            <a:pPr marL="0" indent="0">
              <a:lnSpc>
                <a:spcPct val="110000"/>
              </a:lnSpc>
              <a:buNone/>
            </a:pPr>
            <a:r>
              <a:rPr lang="en-US" sz="1700">
                <a:latin typeface="Calibri"/>
                <a:cs typeface="Calibri"/>
              </a:rPr>
              <a:t>To explore white hat hacking and its essential role in protecting digital systems with ethical hacking practices and professional hacking techniques.</a:t>
            </a:r>
          </a:p>
          <a:p>
            <a:pPr marL="0" indent="0">
              <a:lnSpc>
                <a:spcPct val="110000"/>
              </a:lnSpc>
              <a:buNone/>
            </a:pPr>
            <a:r>
              <a:rPr lang="en-US" sz="1700">
                <a:latin typeface="Calibri"/>
                <a:cs typeface="Calibri"/>
              </a:rPr>
              <a:t>White hat hackers can provide insight into what a company or body needs to do when it comes to hardening systems or networks</a:t>
            </a:r>
          </a:p>
          <a:p>
            <a:pPr>
              <a:lnSpc>
                <a:spcPct val="110000"/>
              </a:lnSpc>
            </a:pPr>
            <a:endParaRPr lang="en-US" sz="1700"/>
          </a:p>
        </p:txBody>
      </p:sp>
      <p:sp>
        <p:nvSpPr>
          <p:cNvPr id="5" name="TextBox 4">
            <a:extLst>
              <a:ext uri="{FF2B5EF4-FFF2-40B4-BE49-F238E27FC236}">
                <a16:creationId xmlns:a16="http://schemas.microsoft.com/office/drawing/2014/main" id="{66D3A03A-0679-2E66-0581-563BAE5F4A0B}"/>
              </a:ext>
            </a:extLst>
          </p:cNvPr>
          <p:cNvSpPr txBox="1"/>
          <p:nvPr/>
        </p:nvSpPr>
        <p:spPr>
          <a:xfrm>
            <a:off x="5256013" y="5947171"/>
            <a:ext cx="62364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mn-lt"/>
                <a:cs typeface="+mn-lt"/>
              </a:rPr>
              <a:t>https://www.ecpi.edu/blog/how-to-become-a-white-hat-hacker</a:t>
            </a:r>
            <a:endParaRPr lang="en-US" dirty="0"/>
          </a:p>
        </p:txBody>
      </p:sp>
    </p:spTree>
    <p:extLst>
      <p:ext uri="{BB962C8B-B14F-4D97-AF65-F5344CB8AC3E}">
        <p14:creationId xmlns:p14="http://schemas.microsoft.com/office/powerpoint/2010/main" val="2257025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5D5D4-BA76-A24B-8A23-04A7A32E2F0C}"/>
              </a:ext>
            </a:extLst>
          </p:cNvPr>
          <p:cNvSpPr>
            <a:spLocks noGrp="1"/>
          </p:cNvSpPr>
          <p:nvPr>
            <p:ph type="title"/>
          </p:nvPr>
        </p:nvSpPr>
        <p:spPr>
          <a:xfrm>
            <a:off x="1141413" y="630424"/>
            <a:ext cx="9905998" cy="1478570"/>
          </a:xfrm>
        </p:spPr>
        <p:txBody>
          <a:bodyPr/>
          <a:lstStyle/>
          <a:p>
            <a:r>
              <a:rPr lang="en-US" dirty="0"/>
              <a:t>Objective</a:t>
            </a:r>
          </a:p>
        </p:txBody>
      </p:sp>
      <p:sp>
        <p:nvSpPr>
          <p:cNvPr id="3" name="Content Placeholder 2">
            <a:extLst>
              <a:ext uri="{FF2B5EF4-FFF2-40B4-BE49-F238E27FC236}">
                <a16:creationId xmlns:a16="http://schemas.microsoft.com/office/drawing/2014/main" id="{CB6E0F43-5DD9-BE46-FEFA-1FAB401A7CFF}"/>
              </a:ext>
            </a:extLst>
          </p:cNvPr>
          <p:cNvSpPr>
            <a:spLocks noGrp="1"/>
          </p:cNvSpPr>
          <p:nvPr>
            <p:ph idx="1"/>
          </p:nvPr>
        </p:nvSpPr>
        <p:spPr>
          <a:xfrm>
            <a:off x="1141412" y="1916112"/>
            <a:ext cx="9905999" cy="3541714"/>
          </a:xfrm>
        </p:spPr>
        <p:txBody>
          <a:bodyPr vert="horz" lIns="91440" tIns="45720" rIns="91440" bIns="45720" rtlCol="0" anchor="t">
            <a:normAutofit/>
          </a:bodyPr>
          <a:lstStyle/>
          <a:p>
            <a:pPr marL="0" indent="0">
              <a:buNone/>
            </a:pPr>
            <a:r>
              <a:rPr lang="en-US" sz="2000" dirty="0">
                <a:latin typeface="Calibri"/>
                <a:cs typeface="Calibri"/>
              </a:rPr>
              <a:t>To define, explain, and give credit to white hat hackers, for making cyber security more clear, effective, and efficient, and to display how password cracking can be performed more easily than one may think and to provide insights on how to harden passwords and log ins, as well as other alternatives.</a:t>
            </a:r>
            <a:endParaRPr lang="en-US"/>
          </a:p>
        </p:txBody>
      </p:sp>
    </p:spTree>
    <p:extLst>
      <p:ext uri="{BB962C8B-B14F-4D97-AF65-F5344CB8AC3E}">
        <p14:creationId xmlns:p14="http://schemas.microsoft.com/office/powerpoint/2010/main" val="1580892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DC321-98CA-FCDA-5EBB-1F8D5A94ED86}"/>
              </a:ext>
            </a:extLst>
          </p:cNvPr>
          <p:cNvSpPr>
            <a:spLocks noGrp="1"/>
          </p:cNvSpPr>
          <p:nvPr>
            <p:ph type="title"/>
          </p:nvPr>
        </p:nvSpPr>
        <p:spPr/>
        <p:txBody>
          <a:bodyPr/>
          <a:lstStyle/>
          <a:p>
            <a:r>
              <a:rPr lang="en-US" dirty="0"/>
              <a:t>Timeline</a:t>
            </a:r>
          </a:p>
        </p:txBody>
      </p:sp>
      <p:sp>
        <p:nvSpPr>
          <p:cNvPr id="3" name="Content Placeholder 2">
            <a:extLst>
              <a:ext uri="{FF2B5EF4-FFF2-40B4-BE49-F238E27FC236}">
                <a16:creationId xmlns:a16="http://schemas.microsoft.com/office/drawing/2014/main" id="{CFF41666-7B21-8B38-25A2-189A5B609E2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02892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999F3-1DF4-031B-DFB9-D8F9A1246179}"/>
              </a:ext>
            </a:extLst>
          </p:cNvPr>
          <p:cNvSpPr>
            <a:spLocks noGrp="1"/>
          </p:cNvSpPr>
          <p:nvPr>
            <p:ph type="title"/>
          </p:nvPr>
        </p:nvSpPr>
        <p:spPr/>
        <p:txBody>
          <a:bodyPr/>
          <a:lstStyle/>
          <a:p>
            <a:r>
              <a:rPr lang="en-US" dirty="0"/>
              <a:t>Management System</a:t>
            </a:r>
          </a:p>
        </p:txBody>
      </p:sp>
      <p:sp>
        <p:nvSpPr>
          <p:cNvPr id="3" name="Content Placeholder 2">
            <a:extLst>
              <a:ext uri="{FF2B5EF4-FFF2-40B4-BE49-F238E27FC236}">
                <a16:creationId xmlns:a16="http://schemas.microsoft.com/office/drawing/2014/main" id="{0B4B0371-C288-6D40-E941-B3E6DC9C569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89908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BB99A-3AA0-5631-ECD6-17B4409FBD3D}"/>
              </a:ext>
            </a:extLst>
          </p:cNvPr>
          <p:cNvSpPr>
            <a:spLocks noGrp="1"/>
          </p:cNvSpPr>
          <p:nvPr>
            <p:ph type="title"/>
          </p:nvPr>
        </p:nvSpPr>
        <p:spPr/>
        <p:txBody>
          <a:bodyPr/>
          <a:lstStyle/>
          <a:p>
            <a:r>
              <a:rPr lang="en-US" dirty="0"/>
              <a:t>Project Milestones</a:t>
            </a:r>
          </a:p>
        </p:txBody>
      </p:sp>
      <p:sp>
        <p:nvSpPr>
          <p:cNvPr id="3" name="Content Placeholder 2">
            <a:extLst>
              <a:ext uri="{FF2B5EF4-FFF2-40B4-BE49-F238E27FC236}">
                <a16:creationId xmlns:a16="http://schemas.microsoft.com/office/drawing/2014/main" id="{490F6470-9E91-4EB6-CB83-AF91C1C3A825}"/>
              </a:ext>
            </a:extLst>
          </p:cNvPr>
          <p:cNvSpPr>
            <a:spLocks noGrp="1"/>
          </p:cNvSpPr>
          <p:nvPr>
            <p:ph idx="1"/>
          </p:nvPr>
        </p:nvSpPr>
        <p:spPr/>
        <p:txBody>
          <a:bodyPr vert="horz" lIns="91440" tIns="45720" rIns="91440" bIns="45720" rtlCol="0" anchor="t">
            <a:normAutofit/>
          </a:bodyPr>
          <a:lstStyle/>
          <a:p>
            <a:r>
              <a:rPr lang="en-US" dirty="0"/>
              <a:t>Research White Hats</a:t>
            </a:r>
          </a:p>
          <a:p>
            <a:r>
              <a:rPr lang="en-US" dirty="0"/>
              <a:t>Collect Important Dates</a:t>
            </a:r>
          </a:p>
          <a:p>
            <a:r>
              <a:rPr lang="en-US" dirty="0"/>
              <a:t>Test Password Cracking</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2117790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F2262-5896-5FB2-65D2-1EBD08629974}"/>
              </a:ext>
            </a:extLst>
          </p:cNvPr>
          <p:cNvSpPr>
            <a:spLocks noGrp="1"/>
          </p:cNvSpPr>
          <p:nvPr>
            <p:ph type="title"/>
          </p:nvPr>
        </p:nvSpPr>
        <p:spPr/>
        <p:txBody>
          <a:bodyPr/>
          <a:lstStyle/>
          <a:p>
            <a:r>
              <a:rPr lang="en-US" dirty="0"/>
              <a:t>Researched White hats</a:t>
            </a:r>
          </a:p>
        </p:txBody>
      </p:sp>
      <p:sp>
        <p:nvSpPr>
          <p:cNvPr id="3" name="Content Placeholder 2">
            <a:extLst>
              <a:ext uri="{FF2B5EF4-FFF2-40B4-BE49-F238E27FC236}">
                <a16:creationId xmlns:a16="http://schemas.microsoft.com/office/drawing/2014/main" id="{EB4F6060-D627-7601-FB71-F677C3B00EF3}"/>
              </a:ext>
            </a:extLst>
          </p:cNvPr>
          <p:cNvSpPr>
            <a:spLocks noGrp="1"/>
          </p:cNvSpPr>
          <p:nvPr>
            <p:ph idx="1"/>
          </p:nvPr>
        </p:nvSpPr>
        <p:spPr>
          <a:xfrm>
            <a:off x="1141412" y="2249487"/>
            <a:ext cx="3012281" cy="3541714"/>
          </a:xfrm>
        </p:spPr>
        <p:txBody>
          <a:bodyPr vert="horz" lIns="91440" tIns="45720" rIns="91440" bIns="45720" rtlCol="0" anchor="t">
            <a:normAutofit/>
          </a:bodyPr>
          <a:lstStyle/>
          <a:p>
            <a:pPr marL="0" indent="0">
              <a:buNone/>
            </a:pPr>
            <a:r>
              <a:rPr lang="en-US" dirty="0"/>
              <a:t>-Charlie Miller</a:t>
            </a:r>
          </a:p>
          <a:p>
            <a:pPr marL="0" indent="0">
              <a:buNone/>
            </a:pPr>
            <a:r>
              <a:rPr lang="en-US" dirty="0"/>
              <a:t>-HD Moore</a:t>
            </a:r>
          </a:p>
          <a:p>
            <a:pPr marL="0" indent="0">
              <a:buNone/>
            </a:pPr>
            <a:r>
              <a:rPr lang="en-US" dirty="0"/>
              <a:t>-Greg Hoglund</a:t>
            </a:r>
          </a:p>
        </p:txBody>
      </p:sp>
      <p:pic>
        <p:nvPicPr>
          <p:cNvPr id="4" name="Picture 3" descr="Tsutomu Shimomura from www.cybersecurityeducationguides.org">
            <a:extLst>
              <a:ext uri="{FF2B5EF4-FFF2-40B4-BE49-F238E27FC236}">
                <a16:creationId xmlns:a16="http://schemas.microsoft.com/office/drawing/2014/main" id="{39EBF5EB-5E79-B21D-B084-F3ADCF8DC8D8}"/>
              </a:ext>
            </a:extLst>
          </p:cNvPr>
          <p:cNvPicPr>
            <a:picLocks noChangeAspect="1"/>
          </p:cNvPicPr>
          <p:nvPr/>
        </p:nvPicPr>
        <p:blipFill>
          <a:blip r:embed="rId2"/>
          <a:stretch>
            <a:fillRect/>
          </a:stretch>
        </p:blipFill>
        <p:spPr>
          <a:xfrm>
            <a:off x="8765381" y="621506"/>
            <a:ext cx="2471737" cy="2483643"/>
          </a:xfrm>
          <a:prstGeom prst="rect">
            <a:avLst/>
          </a:prstGeom>
        </p:spPr>
      </p:pic>
      <p:sp>
        <p:nvSpPr>
          <p:cNvPr id="5" name="TextBox 4">
            <a:extLst>
              <a:ext uri="{FF2B5EF4-FFF2-40B4-BE49-F238E27FC236}">
                <a16:creationId xmlns:a16="http://schemas.microsoft.com/office/drawing/2014/main" id="{D4CEF7FE-7B18-1B14-F131-28930B946218}"/>
              </a:ext>
            </a:extLst>
          </p:cNvPr>
          <p:cNvSpPr txBox="1"/>
          <p:nvPr/>
        </p:nvSpPr>
        <p:spPr>
          <a:xfrm>
            <a:off x="8765380" y="3240881"/>
            <a:ext cx="25235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Tsutomu Shimomura</a:t>
            </a:r>
          </a:p>
        </p:txBody>
      </p:sp>
      <p:pic>
        <p:nvPicPr>
          <p:cNvPr id="6" name="Picture 5" descr="Master hacker Kevin Mitnick, who spent four years in federal prison for stealing computer secrets, talks to the media in Los Angeles Monday, June 26, 2000.">
            <a:extLst>
              <a:ext uri="{FF2B5EF4-FFF2-40B4-BE49-F238E27FC236}">
                <a16:creationId xmlns:a16="http://schemas.microsoft.com/office/drawing/2014/main" id="{3081B0EC-6822-6B15-409A-B336C435E417}"/>
              </a:ext>
            </a:extLst>
          </p:cNvPr>
          <p:cNvPicPr>
            <a:picLocks noChangeAspect="1"/>
          </p:cNvPicPr>
          <p:nvPr/>
        </p:nvPicPr>
        <p:blipFill>
          <a:blip r:embed="rId3"/>
          <a:stretch>
            <a:fillRect/>
          </a:stretch>
        </p:blipFill>
        <p:spPr>
          <a:xfrm>
            <a:off x="962025" y="4133387"/>
            <a:ext cx="3040855" cy="1758288"/>
          </a:xfrm>
          <a:prstGeom prst="rect">
            <a:avLst/>
          </a:prstGeom>
        </p:spPr>
      </p:pic>
      <p:sp>
        <p:nvSpPr>
          <p:cNvPr id="7" name="TextBox 6">
            <a:extLst>
              <a:ext uri="{FF2B5EF4-FFF2-40B4-BE49-F238E27FC236}">
                <a16:creationId xmlns:a16="http://schemas.microsoft.com/office/drawing/2014/main" id="{1F463048-A43B-6749-AD7C-027E2AE526AA}"/>
              </a:ext>
            </a:extLst>
          </p:cNvPr>
          <p:cNvSpPr txBox="1"/>
          <p:nvPr/>
        </p:nvSpPr>
        <p:spPr>
          <a:xfrm>
            <a:off x="961428" y="6125170"/>
            <a:ext cx="2957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Kevin Mitnick</a:t>
            </a:r>
          </a:p>
        </p:txBody>
      </p:sp>
      <p:sp>
        <p:nvSpPr>
          <p:cNvPr id="11" name="TextBox 10">
            <a:extLst>
              <a:ext uri="{FF2B5EF4-FFF2-40B4-BE49-F238E27FC236}">
                <a16:creationId xmlns:a16="http://schemas.microsoft.com/office/drawing/2014/main" id="{4FBD1AD3-1ADA-0563-57FB-73289E21F753}"/>
              </a:ext>
            </a:extLst>
          </p:cNvPr>
          <p:cNvSpPr txBox="1"/>
          <p:nvPr/>
        </p:nvSpPr>
        <p:spPr>
          <a:xfrm>
            <a:off x="4383881" y="3908226"/>
            <a:ext cx="1350168"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mn-lt"/>
                <a:cs typeface="+mn-lt"/>
              </a:rPr>
              <a:t>https://www.cnn.com/2023/07/21/us/computer-hacker-kevin-mitnick-obit/index.html</a:t>
            </a:r>
            <a:endParaRPr lang="en-US" dirty="0"/>
          </a:p>
        </p:txBody>
      </p:sp>
    </p:spTree>
    <p:extLst>
      <p:ext uri="{BB962C8B-B14F-4D97-AF65-F5344CB8AC3E}">
        <p14:creationId xmlns:p14="http://schemas.microsoft.com/office/powerpoint/2010/main" val="3094096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41ADF-1AE3-9193-98E6-7458CF282627}"/>
              </a:ext>
            </a:extLst>
          </p:cNvPr>
          <p:cNvSpPr>
            <a:spLocks noGrp="1"/>
          </p:cNvSpPr>
          <p:nvPr>
            <p:ph type="title"/>
          </p:nvPr>
        </p:nvSpPr>
        <p:spPr/>
        <p:txBody>
          <a:bodyPr/>
          <a:lstStyle/>
          <a:p>
            <a:r>
              <a:rPr lang="en-US" dirty="0"/>
              <a:t>Important dates for white hats</a:t>
            </a:r>
          </a:p>
        </p:txBody>
      </p:sp>
      <p:sp>
        <p:nvSpPr>
          <p:cNvPr id="3" name="Content Placeholder 2">
            <a:extLst>
              <a:ext uri="{FF2B5EF4-FFF2-40B4-BE49-F238E27FC236}">
                <a16:creationId xmlns:a16="http://schemas.microsoft.com/office/drawing/2014/main" id="{20CA4341-287F-7BB9-BBD7-DD2FC3C537A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568325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8B1A62B-AC56-4FF8-A85C-85C0B480DAF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5C60B4F-BC3B-4500-94A0-12B650EB3A96}">
  <ds:schemaRefs>
    <ds:schemaRef ds:uri="http://schemas.microsoft.com/sharepoint/v3/contenttype/forms"/>
  </ds:schemaRefs>
</ds:datastoreItem>
</file>

<file path=customXml/itemProps3.xml><?xml version="1.0" encoding="utf-8"?>
<ds:datastoreItem xmlns:ds="http://schemas.openxmlformats.org/officeDocument/2006/customXml" ds:itemID="{26E2ACFD-A954-4AE5-A646-04099F7008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32</Words>
  <Application>Microsoft Office PowerPoint</Application>
  <PresentationFormat>Widescreen</PresentationFormat>
  <Paragraphs>18</Paragraphs>
  <Slides>15</Slides>
  <Notes>2</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Circuit</vt:lpstr>
      <vt:lpstr>White Hats &amp; Password cracking</vt:lpstr>
      <vt:lpstr>Content</vt:lpstr>
      <vt:lpstr>Purpose of the project</vt:lpstr>
      <vt:lpstr>Objective</vt:lpstr>
      <vt:lpstr>Timeline</vt:lpstr>
      <vt:lpstr>Management System</vt:lpstr>
      <vt:lpstr>Project Milestones</vt:lpstr>
      <vt:lpstr>Researched White hats</vt:lpstr>
      <vt:lpstr>Important dates for white hats</vt:lpstr>
      <vt:lpstr>Password cracking</vt:lpstr>
      <vt:lpstr>Prototype and Demo</vt:lpstr>
      <vt:lpstr>Challenges and limitations</vt:lpstr>
      <vt:lpstr>Challenges &amp; Limitations</vt:lpstr>
      <vt:lpstr>Future work</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design</dc:title>
  <dc:creator/>
  <cp:lastModifiedBy/>
  <cp:revision>189</cp:revision>
  <dcterms:created xsi:type="dcterms:W3CDTF">2024-04-18T15:44:09Z</dcterms:created>
  <dcterms:modified xsi:type="dcterms:W3CDTF">2024-04-22T23:48:50Z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